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2" r:id="rId2"/>
    <p:sldId id="273" r:id="rId3"/>
    <p:sldId id="276" r:id="rId4"/>
    <p:sldId id="283" r:id="rId5"/>
    <p:sldId id="282" r:id="rId6"/>
    <p:sldId id="284" r:id="rId7"/>
    <p:sldId id="285" r:id="rId8"/>
    <p:sldId id="311" r:id="rId9"/>
    <p:sldId id="295" r:id="rId10"/>
    <p:sldId id="296" r:id="rId11"/>
    <p:sldId id="312" r:id="rId12"/>
    <p:sldId id="297" r:id="rId13"/>
    <p:sldId id="298" r:id="rId14"/>
    <p:sldId id="277" r:id="rId15"/>
    <p:sldId id="313" r:id="rId16"/>
    <p:sldId id="299" r:id="rId17"/>
    <p:sldId id="300" r:id="rId18"/>
    <p:sldId id="314" r:id="rId19"/>
    <p:sldId id="301" r:id="rId20"/>
    <p:sldId id="302" r:id="rId21"/>
    <p:sldId id="315" r:id="rId22"/>
    <p:sldId id="303" r:id="rId23"/>
    <p:sldId id="304" r:id="rId24"/>
    <p:sldId id="279" r:id="rId25"/>
    <p:sldId id="316" r:id="rId26"/>
    <p:sldId id="305" r:id="rId27"/>
    <p:sldId id="306" r:id="rId28"/>
    <p:sldId id="317" r:id="rId29"/>
    <p:sldId id="307" r:id="rId30"/>
    <p:sldId id="308" r:id="rId31"/>
    <p:sldId id="318" r:id="rId32"/>
    <p:sldId id="309" r:id="rId33"/>
    <p:sldId id="310" r:id="rId34"/>
    <p:sldId id="278" r:id="rId35"/>
    <p:sldId id="275" r:id="rId36"/>
    <p:sldId id="281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13A"/>
    <a:srgbClr val="5A508F"/>
    <a:srgbClr val="FDCF83"/>
    <a:srgbClr val="4B4A87"/>
    <a:srgbClr val="4D4B88"/>
    <a:srgbClr val="9266AA"/>
    <a:srgbClr val="F69A04"/>
    <a:srgbClr val="AFAAC6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1" autoAdjust="0"/>
    <p:restoredTop sz="93493" autoAdjust="0"/>
  </p:normalViewPr>
  <p:slideViewPr>
    <p:cSldViewPr snapToGrid="0">
      <p:cViewPr varScale="1">
        <p:scale>
          <a:sx n="88" d="100"/>
          <a:sy n="88" d="100"/>
        </p:scale>
        <p:origin x="58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31B57-2655-4575-9D6E-7E8E98225E18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376CA-7E8B-46C1-989A-72B583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56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56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2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4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38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9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6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24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75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39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5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56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90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7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40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2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46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23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90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6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8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0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72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34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33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B1C3E-39C5-4630-971A-26DF929480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3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0595-5FFF-76CE-F018-9C8CEE17F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4E1E7-28A0-0760-03DF-76910C033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CAEB-BE95-5EFD-4839-E4BD8131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46D68-02F1-604C-A672-67057E0F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10FB7-1074-782B-D79D-BD05DA47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4BAD-A653-30AA-057D-E5B818A7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875D9-6EFA-3D20-DA32-F79D41D0B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DD75-E378-E76C-E79E-E570EE5B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2008C-DAF8-B055-4591-F64102EF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F45C-2648-6450-31C4-F4A9C824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7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E348F-1AD8-6A22-78DE-8DB27D253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74B33-3F80-B732-1B58-B85F95F85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E2738-4CF2-3376-8ACD-2412739A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4494C-C201-68A6-A307-69D13CFA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4A4F0-CD8B-4023-3F88-A9AF4A4A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2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58A3-42DD-924A-C0AF-001913DC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EE89-833F-7F45-CFEC-9ACDDC45A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5501E-11BF-FDE6-E174-50CE00528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BF4A1-B6C8-66F9-B445-3F2C9189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DC1B4-150F-68CF-E77D-919F3735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1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006C-DFF1-566B-707B-823301C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92328-A389-C219-9CD3-038533304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488BA-ED97-99AC-95C4-88A91855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900F0-2B77-F560-9CCE-3291975C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988AC-2AD7-21DD-CBE3-3FC50654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7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8A19-6E2F-6AC0-68D2-DCF0971D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30CC-8B34-DF43-1228-A3DD7BD43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02416-E91F-9E0B-5DDF-31E61BDEC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6DEC1-769F-7D6E-0910-5584346A7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D90E-DC14-B932-CE33-9F48572A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A93F7-89BB-ED19-35A5-A317E33F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58A09-E194-0B6F-F9F8-F1B7FA6E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B9772-60F8-37EE-F7D5-BFB92B71D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BC8E6-1995-243F-2087-5BAA8514E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3CFE7-E2F1-807C-5945-64F5FF5C7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CA726-2BA5-C2EE-9B31-7C3331CF5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05994-DB13-1361-D860-650B9367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985862-3A06-D219-650D-886043FCB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10DED-260C-79A5-37F4-B16B3D5A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B011-29EE-A658-19F4-7E88F1B7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C859D-F06E-99B4-7614-70BAAD02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3BDD1-0114-93E3-7741-6846F406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4223-7788-3E55-8FAD-C2B1A7EC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9CD34-1930-AB60-8DEE-31CFE214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D8CF5-5F16-318E-FFFD-0A450A3B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4D0A-F5B9-956D-74A2-EBD0F6D4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964F-870E-5390-4647-17E9C3B3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26FDC-D337-C9FC-3EB1-AEBEB21F3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00115-9ED1-290E-3112-6904826BB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84788-7FCA-3A19-21B8-DE58820A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C28AD-325A-7139-C9B0-E598750B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DDFE5-2476-A44B-75D6-100DE44F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2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3AD2-545E-726C-B112-6D9DC007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254807-B7C7-339D-64F6-0DB1094E7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EB3A2-61EB-9E78-EDDB-6B55845B7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34B36-A93D-3832-962D-21A5927D9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FD37A-8B68-4232-1554-C6D98902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1DBC6-049C-A54A-2A38-F92BAA49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9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3F4581"/>
            </a:gs>
            <a:gs pos="78000">
              <a:srgbClr val="9266AA"/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0A82EF-57FF-2F95-C405-1398126D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A7730-5A68-3BF4-DDF7-029ACABA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9808D-B257-C6FF-9AF0-4D02105DB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7AB5B-70B9-458A-B852-816E1FB3D814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5B601-3F77-ACE7-6013-713F839FC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99836-7E92-831C-3E31-805A92906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D9B7E-B9C2-42B4-8C82-6F81122C6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7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7.wdp"/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19.svg"/><Relationship Id="rId5" Type="http://schemas.openxmlformats.org/officeDocument/2006/relationships/image" Target="../media/image27.pn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0.wdp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19.svg"/><Relationship Id="rId5" Type="http://schemas.openxmlformats.org/officeDocument/2006/relationships/image" Target="../media/image30.pn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microsoft.com/office/2007/relationships/hdphoto" Target="../media/hdphoto8.wdp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8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microsoft.com/office/2007/relationships/hdphoto" Target="../media/hdphoto8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0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7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5" Type="http://schemas.openxmlformats.org/officeDocument/2006/relationships/image" Target="../media/image19.svg"/><Relationship Id="rId10" Type="http://schemas.openxmlformats.org/officeDocument/2006/relationships/image" Target="../media/image15.svg"/><Relationship Id="rId4" Type="http://schemas.microsoft.com/office/2007/relationships/hdphoto" Target="../media/hdphoto2.wdp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9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microsoft.com/office/2007/relationships/hdphoto" Target="../media/hdphoto9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4.svg"/><Relationship Id="rId7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9.svg"/><Relationship Id="rId5" Type="http://schemas.openxmlformats.org/officeDocument/2006/relationships/image" Target="../media/image36.png"/><Relationship Id="rId10" Type="http://schemas.openxmlformats.org/officeDocument/2006/relationships/image" Target="../media/image18.png"/><Relationship Id="rId4" Type="http://schemas.openxmlformats.org/officeDocument/2006/relationships/image" Target="../media/image35.png"/><Relationship Id="rId9" Type="http://schemas.openxmlformats.org/officeDocument/2006/relationships/image" Target="../media/image1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8.svg"/><Relationship Id="rId7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0.sv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</p:spTree>
    <p:extLst>
      <p:ext uri="{BB962C8B-B14F-4D97-AF65-F5344CB8AC3E}">
        <p14:creationId xmlns:p14="http://schemas.microsoft.com/office/powerpoint/2010/main" val="427028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373045" y="2298773"/>
            <a:ext cx="9566988" cy="4139449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C4ED38-42C1-6913-6D2A-701B07538FA7}"/>
              </a:ext>
            </a:extLst>
          </p:cNvPr>
          <p:cNvSpPr txBox="1"/>
          <p:nvPr/>
        </p:nvSpPr>
        <p:spPr>
          <a:xfrm>
            <a:off x="1902366" y="3117293"/>
            <a:ext cx="4486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GeForce RTX 3090 Ti Gaming X Trio 24G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2110904" y="2698775"/>
            <a:ext cx="19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 Summer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2110904" y="4898181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Amount        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3281-22AA-F1F6-7D4E-CDFD0BACBFC1}"/>
              </a:ext>
            </a:extLst>
          </p:cNvPr>
          <p:cNvSpPr txBox="1"/>
          <p:nvPr/>
        </p:nvSpPr>
        <p:spPr>
          <a:xfrm>
            <a:off x="2110904" y="5354964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Delivery Address   :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6CEB6-3AEB-738D-780F-45C393AE6DE7}"/>
              </a:ext>
            </a:extLst>
          </p:cNvPr>
          <p:cNvGrpSpPr/>
          <p:nvPr/>
        </p:nvGrpSpPr>
        <p:grpSpPr>
          <a:xfrm>
            <a:off x="6739008" y="5948609"/>
            <a:ext cx="1368068" cy="369332"/>
            <a:chOff x="6752318" y="5948609"/>
            <a:chExt cx="1368068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2D52AD-84B4-8F39-8B1B-D9E41EB805D5}"/>
                </a:ext>
              </a:extLst>
            </p:cNvPr>
            <p:cNvSpPr/>
            <p:nvPr/>
          </p:nvSpPr>
          <p:spPr>
            <a:xfrm>
              <a:off x="6752318" y="5949878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raphic 7" descr="Printer outline">
              <a:extLst>
                <a:ext uri="{FF2B5EF4-FFF2-40B4-BE49-F238E27FC236}">
                  <a16:creationId xmlns:a16="http://schemas.microsoft.com/office/drawing/2014/main" id="{FAAC85BC-9294-E54E-EB38-4702C91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2769" y="5948609"/>
              <a:ext cx="347698" cy="34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F9686-B6B1-3B5B-95CA-321ADA1C492A}"/>
                </a:ext>
              </a:extLst>
            </p:cNvPr>
            <p:cNvSpPr txBox="1"/>
            <p:nvPr/>
          </p:nvSpPr>
          <p:spPr>
            <a:xfrm>
              <a:off x="7280955" y="5948609"/>
              <a:ext cx="76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8397-F92D-F8F0-0A7D-9212DDAF4F5B}"/>
              </a:ext>
            </a:extLst>
          </p:cNvPr>
          <p:cNvGrpSpPr/>
          <p:nvPr/>
        </p:nvGrpSpPr>
        <p:grpSpPr>
          <a:xfrm>
            <a:off x="4464289" y="5923166"/>
            <a:ext cx="1368068" cy="398092"/>
            <a:chOff x="4111753" y="5923166"/>
            <a:chExt cx="1368068" cy="3980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FF470B-B7DA-AF14-EEA5-2804D3C9AFD2}"/>
                </a:ext>
              </a:extLst>
            </p:cNvPr>
            <p:cNvSpPr/>
            <p:nvPr/>
          </p:nvSpPr>
          <p:spPr>
            <a:xfrm>
              <a:off x="4111753" y="5953195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7D448-325C-FB2B-47B1-0B745D861024}"/>
                </a:ext>
              </a:extLst>
            </p:cNvPr>
            <p:cNvSpPr txBox="1"/>
            <p:nvPr/>
          </p:nvSpPr>
          <p:spPr>
            <a:xfrm>
              <a:off x="4609902" y="5951926"/>
              <a:ext cx="86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</a:t>
              </a:r>
            </a:p>
          </p:txBody>
        </p:sp>
        <p:pic>
          <p:nvPicPr>
            <p:cNvPr id="12" name="Graphic 11" descr="Home outline">
              <a:extLst>
                <a:ext uri="{FF2B5EF4-FFF2-40B4-BE49-F238E27FC236}">
                  <a16:creationId xmlns:a16="http://schemas.microsoft.com/office/drawing/2014/main" id="{002F77B5-A91B-84E6-FCFC-6B07CB3E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36761" y="5923166"/>
              <a:ext cx="392389" cy="39238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501609-3F5C-2292-8A7C-89D2ECA37172}"/>
              </a:ext>
            </a:extLst>
          </p:cNvPr>
          <p:cNvSpPr txBox="1"/>
          <p:nvPr/>
        </p:nvSpPr>
        <p:spPr>
          <a:xfrm>
            <a:off x="2110905" y="3527832"/>
            <a:ext cx="444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                     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EB457-CA4C-EBCB-5018-D2DAFEBD73BE}"/>
              </a:ext>
            </a:extLst>
          </p:cNvPr>
          <p:cNvSpPr txBox="1"/>
          <p:nvPr/>
        </p:nvSpPr>
        <p:spPr>
          <a:xfrm>
            <a:off x="2110905" y="3984615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     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E9C5D-5DD8-C107-6557-EBB126714C92}"/>
              </a:ext>
            </a:extLst>
          </p:cNvPr>
          <p:cNvSpPr txBox="1"/>
          <p:nvPr/>
        </p:nvSpPr>
        <p:spPr>
          <a:xfrm>
            <a:off x="2110905" y="4441398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Address        :</a:t>
            </a:r>
          </a:p>
        </p:txBody>
      </p:sp>
      <p:pic>
        <p:nvPicPr>
          <p:cNvPr id="2" name="Picture 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B092214-C519-D931-C73A-C7DC07699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56" b="98999" l="3125" r="97716">
                        <a14:foregroundMark x1="54087" y1="9011" x2="31971" y2="13141"/>
                        <a14:foregroundMark x1="54207" y1="4756" x2="34495" y2="13892"/>
                        <a14:foregroundMark x1="6731" y1="25532" x2="8173" y2="57071"/>
                        <a14:foregroundMark x1="8173" y1="57071" x2="8534" y2="58073"/>
                        <a14:foregroundMark x1="4087" y1="19274" x2="3365" y2="54819"/>
                        <a14:foregroundMark x1="3365" y1="54819" x2="4688" y2="59199"/>
                        <a14:foregroundMark x1="19231" y1="49186" x2="24038" y2="49312"/>
                        <a14:foregroundMark x1="33173" y1="35294" x2="37861" y2="39049"/>
                        <a14:foregroundMark x1="44351" y1="26283" x2="47115" y2="32165"/>
                        <a14:foregroundMark x1="48918" y1="48686" x2="68269" y2="41302"/>
                        <a14:foregroundMark x1="92668" y1="65582" x2="71635" y2="79349"/>
                        <a14:foregroundMark x1="71635" y1="79349" x2="44111" y2="77972"/>
                        <a14:foregroundMark x1="44111" y1="77972" x2="90865" y2="70338"/>
                        <a14:foregroundMark x1="52764" y1="62453" x2="85577" y2="58824"/>
                        <a14:foregroundMark x1="85577" y1="58824" x2="92548" y2="60075"/>
                        <a14:foregroundMark x1="92548" y1="60075" x2="96394" y2="71965"/>
                        <a14:foregroundMark x1="96394" y1="71965" x2="93269" y2="80601"/>
                        <a14:foregroundMark x1="93269" y1="80601" x2="82452" y2="86859"/>
                        <a14:foregroundMark x1="41827" y1="73967" x2="52284" y2="74593"/>
                        <a14:foregroundMark x1="26923" y1="68461" x2="32572" y2="70213"/>
                        <a14:foregroundMark x1="28486" y1="85732" x2="28486" y2="94618"/>
                        <a14:foregroundMark x1="27885" y1="89987" x2="28245" y2="96996"/>
                        <a14:foregroundMark x1="28846" y1="95870" x2="28846" y2="98999"/>
                        <a14:foregroundMark x1="97236" y1="59700" x2="97716" y2="78974"/>
                        <a14:foregroundMark x1="97716" y1="78974" x2="97596" y2="80100"/>
                        <a14:foregroundMark x1="26322" y1="68586" x2="26923" y2="7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400" y="3586727"/>
            <a:ext cx="1779939" cy="17093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A5150C9-8125-C615-8B87-49D658376471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692135" y="1394815"/>
            <a:chExt cx="2928808" cy="7520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110A1E2-BA76-AB1B-8298-A6EEE435AD08}"/>
                </a:ext>
              </a:extLst>
            </p:cNvPr>
            <p:cNvSpPr/>
            <p:nvPr/>
          </p:nvSpPr>
          <p:spPr>
            <a:xfrm>
              <a:off x="4692135" y="1394815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1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175A41-14B6-2387-FA2E-0B8860A5D630}"/>
                </a:ext>
              </a:extLst>
            </p:cNvPr>
            <p:cNvSpPr txBox="1"/>
            <p:nvPr/>
          </p:nvSpPr>
          <p:spPr>
            <a:xfrm>
              <a:off x="5739059" y="1572059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CB13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8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196F9F-B6A3-F6DA-6A12-FD736F84CD0A}"/>
              </a:ext>
            </a:extLst>
          </p:cNvPr>
          <p:cNvGrpSpPr/>
          <p:nvPr/>
        </p:nvGrpSpPr>
        <p:grpSpPr>
          <a:xfrm>
            <a:off x="2350993" y="1491010"/>
            <a:ext cx="1501576" cy="466515"/>
            <a:chOff x="9412461" y="4454390"/>
            <a:chExt cx="1937624" cy="6792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C0197ED-8489-F4D7-19E2-75C4AD82F170}"/>
                </a:ext>
              </a:extLst>
            </p:cNvPr>
            <p:cNvSpPr/>
            <p:nvPr/>
          </p:nvSpPr>
          <p:spPr>
            <a:xfrm>
              <a:off x="9467112" y="4454390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360BB-51F9-64ED-F9A3-4511CFA4FA44}"/>
                </a:ext>
              </a:extLst>
            </p:cNvPr>
            <p:cNvSpPr txBox="1"/>
            <p:nvPr/>
          </p:nvSpPr>
          <p:spPr>
            <a:xfrm>
              <a:off x="9412461" y="4574479"/>
              <a:ext cx="1937624" cy="4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RTX 2080 </a:t>
              </a:r>
              <a:r>
                <a:rPr lang="en-US" sz="1600" b="1" dirty="0" err="1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B93BB8-6359-A4E4-57F0-8E8174CCFF76}"/>
              </a:ext>
            </a:extLst>
          </p:cNvPr>
          <p:cNvSpPr/>
          <p:nvPr/>
        </p:nvSpPr>
        <p:spPr>
          <a:xfrm>
            <a:off x="1497123" y="2251356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724C1A-D460-EE12-BDEC-5C7EF29F24B6}"/>
              </a:ext>
            </a:extLst>
          </p:cNvPr>
          <p:cNvSpPr txBox="1"/>
          <p:nvPr/>
        </p:nvSpPr>
        <p:spPr>
          <a:xfrm>
            <a:off x="2373363" y="5517978"/>
            <a:ext cx="1541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138,500 TK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EC18C-EDE6-8D23-B0B8-C3D35BB10BF3}"/>
              </a:ext>
            </a:extLst>
          </p:cNvPr>
          <p:cNvSpPr txBox="1"/>
          <p:nvPr/>
        </p:nvSpPr>
        <p:spPr>
          <a:xfrm>
            <a:off x="5652686" y="1851103"/>
            <a:ext cx="52091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MSI GeForce RTX 2080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Gaming X Trio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Memory 11GB GDDR6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 Clocks Boost: 1620 MHz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NVIDIA G-SYNC and HDR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Interface PCI Express x16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5296004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5740301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180947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6627617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Buy Now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ED10B-C971-0BE2-4E71-96DD6DFC57DC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19BF37-1202-C086-387E-BA116079283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5E748DED-2468-E64E-E03A-D67809B2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186B997-37B2-B36C-3629-5BF6C7C84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04" b="92264" l="7000" r="92636">
                        <a14:foregroundMark x1="30545" y1="22445" x2="52818" y2="27794"/>
                        <a14:foregroundMark x1="23455" y1="23878" x2="49182" y2="28558"/>
                        <a14:foregroundMark x1="30273" y1="26552" x2="44455" y2="27698"/>
                        <a14:foregroundMark x1="23727" y1="32283" x2="45273" y2="32283"/>
                        <a14:foregroundMark x1="25818" y1="29608" x2="37909" y2="29513"/>
                        <a14:foregroundMark x1="37909" y1="29513" x2="41545" y2="29990"/>
                        <a14:foregroundMark x1="23727" y1="25501" x2="41182" y2="27507"/>
                        <a14:foregroundMark x1="26000" y1="17096" x2="56364" y2="9265"/>
                        <a14:foregroundMark x1="58727" y1="6304" x2="43818" y2="14518"/>
                        <a14:foregroundMark x1="60091" y1="26743" x2="38455" y2="42407"/>
                        <a14:foregroundMark x1="50545" y1="30372" x2="43091" y2="38395"/>
                        <a14:foregroundMark x1="45636" y1="38300" x2="32455" y2="52722"/>
                        <a14:foregroundMark x1="25000" y1="56543" x2="39364" y2="57975"/>
                        <a14:foregroundMark x1="22636" y1="54059" x2="38455" y2="55492"/>
                        <a14:foregroundMark x1="26455" y1="53200" x2="40364" y2="54155"/>
                        <a14:foregroundMark x1="47182" y1="52722" x2="51455" y2="55301"/>
                        <a14:foregroundMark x1="49636" y1="49857" x2="52000" y2="56160"/>
                        <a14:foregroundMark x1="56545" y1="42025" x2="58364" y2="51098"/>
                        <a14:foregroundMark x1="52909" y1="46896" x2="56000" y2="51958"/>
                        <a14:foregroundMark x1="60545" y1="41929" x2="62182" y2="51576"/>
                        <a14:foregroundMark x1="9636" y1="56447" x2="9636" y2="46896"/>
                        <a14:foregroundMark x1="9091" y1="20344" x2="9818" y2="33047"/>
                        <a14:foregroundMark x1="25545" y1="14995" x2="27364" y2="26074"/>
                        <a14:foregroundMark x1="32545" y1="19293" x2="32364" y2="32569"/>
                        <a14:foregroundMark x1="8091" y1="27316" x2="7000" y2="50334"/>
                        <a14:foregroundMark x1="57364" y1="32092" x2="58091" y2="42884"/>
                        <a14:foregroundMark x1="51727" y1="44508" x2="58091" y2="56638"/>
                        <a14:foregroundMark x1="54091" y1="9647" x2="44364" y2="17096"/>
                        <a14:foregroundMark x1="50182" y1="65521" x2="64636" y2="66953"/>
                        <a14:foregroundMark x1="44000" y1="72111" x2="60909" y2="70201"/>
                        <a14:foregroundMark x1="40545" y1="89494" x2="40818" y2="92264"/>
                        <a14:foregroundMark x1="89364" y1="56638" x2="92636" y2="59694"/>
                        <a14:backgroundMark x1="21636" y1="28271" x2="23719" y2="28023"/>
                        <a14:backgroundMark x1="51719" y1="29349" x2="51780" y2="29375"/>
                        <a14:backgroundMark x1="30371" y1="18120" x2="32168" y2="19287"/>
                        <a14:backgroundMark x1="24091" y1="14040" x2="25558" y2="14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85" y="2442668"/>
            <a:ext cx="2795495" cy="266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1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59538" y="5637366"/>
            <a:ext cx="1878791" cy="528815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3765AF-7B4F-5BE7-0E69-483E2D1EE5FE}"/>
              </a:ext>
            </a:extLst>
          </p:cNvPr>
          <p:cNvSpPr/>
          <p:nvPr/>
        </p:nvSpPr>
        <p:spPr>
          <a:xfrm>
            <a:off x="5939422" y="2840888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0BE3A5-29C4-ABDD-F43D-65DF73FD2356}"/>
              </a:ext>
            </a:extLst>
          </p:cNvPr>
          <p:cNvSpPr/>
          <p:nvPr/>
        </p:nvSpPr>
        <p:spPr>
          <a:xfrm>
            <a:off x="5939422" y="3345947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1DBD-F80B-14A3-8813-376C276BC451}"/>
              </a:ext>
            </a:extLst>
          </p:cNvPr>
          <p:cNvSpPr/>
          <p:nvPr/>
        </p:nvSpPr>
        <p:spPr>
          <a:xfrm>
            <a:off x="5939422" y="3874286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8D96D-13CC-0A3A-4A5D-3AF75AC8B474}"/>
              </a:ext>
            </a:extLst>
          </p:cNvPr>
          <p:cNvSpPr/>
          <p:nvPr/>
        </p:nvSpPr>
        <p:spPr>
          <a:xfrm>
            <a:off x="5939421" y="43845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A90E05-F30B-86C2-4D94-6E9E00173352}"/>
              </a:ext>
            </a:extLst>
          </p:cNvPr>
          <p:cNvSpPr/>
          <p:nvPr/>
        </p:nvSpPr>
        <p:spPr>
          <a:xfrm>
            <a:off x="5939421" y="4912843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6078536" y="2876084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6078536" y="3893953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6830-2CE2-F69C-067F-D815DE661AB9}"/>
              </a:ext>
            </a:extLst>
          </p:cNvPr>
          <p:cNvSpPr txBox="1"/>
          <p:nvPr/>
        </p:nvSpPr>
        <p:spPr>
          <a:xfrm>
            <a:off x="6078536" y="4416687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48D1B-8216-AA32-292A-9177222DA65B}"/>
              </a:ext>
            </a:extLst>
          </p:cNvPr>
          <p:cNvSpPr txBox="1"/>
          <p:nvPr/>
        </p:nvSpPr>
        <p:spPr>
          <a:xfrm>
            <a:off x="6078535" y="4937342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Balance :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641230" y="1824233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4E12B-3A05-E0CE-FDA2-C8B9D1F14F9D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C6BC02-D5C2-8B0B-C9A0-EA377DE8FCF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Back with solid fill">
              <a:extLst>
                <a:ext uri="{FF2B5EF4-FFF2-40B4-BE49-F238E27FC236}">
                  <a16:creationId xmlns:a16="http://schemas.microsoft.com/office/drawing/2014/main" id="{C7FD68C6-D919-FEF6-6484-53EA8C8D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F2DDD-9367-AB57-E3E8-C3C2617F63C8}"/>
              </a:ext>
            </a:extLst>
          </p:cNvPr>
          <p:cNvSpPr/>
          <p:nvPr/>
        </p:nvSpPr>
        <p:spPr>
          <a:xfrm>
            <a:off x="5939418" y="1821229"/>
            <a:ext cx="4719027" cy="874413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BC494-A666-158A-713C-EE29F5CC1459}"/>
              </a:ext>
            </a:extLst>
          </p:cNvPr>
          <p:cNvSpPr txBox="1"/>
          <p:nvPr/>
        </p:nvSpPr>
        <p:spPr>
          <a:xfrm>
            <a:off x="6078535" y="2101626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BD7F-EC13-CA90-987F-9B03FFF26B38}"/>
              </a:ext>
            </a:extLst>
          </p:cNvPr>
          <p:cNvSpPr txBox="1"/>
          <p:nvPr/>
        </p:nvSpPr>
        <p:spPr>
          <a:xfrm>
            <a:off x="6096000" y="3382987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Shipping :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D21D61D-437F-F80C-F387-562FF97FE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04" b="92264" l="7000" r="92636">
                        <a14:foregroundMark x1="30545" y1="22445" x2="52818" y2="27794"/>
                        <a14:foregroundMark x1="23455" y1="23878" x2="49182" y2="28558"/>
                        <a14:foregroundMark x1="30273" y1="26552" x2="44455" y2="27698"/>
                        <a14:foregroundMark x1="23727" y1="32283" x2="45273" y2="32283"/>
                        <a14:foregroundMark x1="25818" y1="29608" x2="37909" y2="29513"/>
                        <a14:foregroundMark x1="37909" y1="29513" x2="41545" y2="29990"/>
                        <a14:foregroundMark x1="23727" y1="25501" x2="41182" y2="27507"/>
                        <a14:foregroundMark x1="26000" y1="17096" x2="56364" y2="9265"/>
                        <a14:foregroundMark x1="58727" y1="6304" x2="43818" y2="14518"/>
                        <a14:foregroundMark x1="60091" y1="26743" x2="38455" y2="42407"/>
                        <a14:foregroundMark x1="50545" y1="30372" x2="43091" y2="38395"/>
                        <a14:foregroundMark x1="45636" y1="38300" x2="32455" y2="52722"/>
                        <a14:foregroundMark x1="25000" y1="56543" x2="39364" y2="57975"/>
                        <a14:foregroundMark x1="22636" y1="54059" x2="38455" y2="55492"/>
                        <a14:foregroundMark x1="26455" y1="53200" x2="40364" y2="54155"/>
                        <a14:foregroundMark x1="47182" y1="52722" x2="51455" y2="55301"/>
                        <a14:foregroundMark x1="49636" y1="49857" x2="52000" y2="56160"/>
                        <a14:foregroundMark x1="56545" y1="42025" x2="58364" y2="51098"/>
                        <a14:foregroundMark x1="52909" y1="46896" x2="56000" y2="51958"/>
                        <a14:foregroundMark x1="60545" y1="41929" x2="62182" y2="51576"/>
                        <a14:foregroundMark x1="9636" y1="56447" x2="9636" y2="46896"/>
                        <a14:foregroundMark x1="9091" y1="20344" x2="9818" y2="33047"/>
                        <a14:foregroundMark x1="25545" y1="14995" x2="27364" y2="26074"/>
                        <a14:foregroundMark x1="32545" y1="19293" x2="32364" y2="32569"/>
                        <a14:foregroundMark x1="8091" y1="27316" x2="7000" y2="50334"/>
                        <a14:foregroundMark x1="57364" y1="32092" x2="58091" y2="42884"/>
                        <a14:foregroundMark x1="51727" y1="44508" x2="58091" y2="56638"/>
                        <a14:foregroundMark x1="54091" y1="9647" x2="44364" y2="17096"/>
                        <a14:foregroundMark x1="50182" y1="65521" x2="64636" y2="66953"/>
                        <a14:foregroundMark x1="44000" y1="72111" x2="60909" y2="70201"/>
                        <a14:foregroundMark x1="40545" y1="89494" x2="40818" y2="92264"/>
                        <a14:foregroundMark x1="89364" y1="56638" x2="92636" y2="59694"/>
                        <a14:backgroundMark x1="21636" y1="28271" x2="23719" y2="28023"/>
                        <a14:backgroundMark x1="51719" y1="29349" x2="51780" y2="29375"/>
                        <a14:backgroundMark x1="30371" y1="18120" x2="32168" y2="19287"/>
                        <a14:backgroundMark x1="24091" y1="14040" x2="25558" y2="14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46" y="2052585"/>
            <a:ext cx="2795495" cy="266080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F2D52-4D1B-907D-6EEA-8033F7453114}"/>
              </a:ext>
            </a:extLst>
          </p:cNvPr>
          <p:cNvGrpSpPr/>
          <p:nvPr/>
        </p:nvGrpSpPr>
        <p:grpSpPr>
          <a:xfrm>
            <a:off x="2495095" y="5131735"/>
            <a:ext cx="1501576" cy="466515"/>
            <a:chOff x="9412461" y="4454390"/>
            <a:chExt cx="1937624" cy="67920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2BBB4B2-DCAE-D35F-4DC2-576B9903626A}"/>
                </a:ext>
              </a:extLst>
            </p:cNvPr>
            <p:cNvSpPr/>
            <p:nvPr/>
          </p:nvSpPr>
          <p:spPr>
            <a:xfrm>
              <a:off x="9467112" y="4454390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431F8F-C79C-4009-2BCD-D662134FAE14}"/>
                </a:ext>
              </a:extLst>
            </p:cNvPr>
            <p:cNvSpPr txBox="1"/>
            <p:nvPr/>
          </p:nvSpPr>
          <p:spPr>
            <a:xfrm>
              <a:off x="9412461" y="4574479"/>
              <a:ext cx="1937624" cy="4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RTX 2080 Ti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04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373045" y="2298773"/>
            <a:ext cx="9566988" cy="4139449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C4ED38-42C1-6913-6D2A-701B07538FA7}"/>
              </a:ext>
            </a:extLst>
          </p:cNvPr>
          <p:cNvSpPr txBox="1"/>
          <p:nvPr/>
        </p:nvSpPr>
        <p:spPr>
          <a:xfrm>
            <a:off x="1902366" y="3117293"/>
            <a:ext cx="4486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MSI GeForce RTX 2080 Ti Gaming X Trio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2110904" y="2698775"/>
            <a:ext cx="19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 Summer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2110904" y="4898181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Amount        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3281-22AA-F1F6-7D4E-CDFD0BACBFC1}"/>
              </a:ext>
            </a:extLst>
          </p:cNvPr>
          <p:cNvSpPr txBox="1"/>
          <p:nvPr/>
        </p:nvSpPr>
        <p:spPr>
          <a:xfrm>
            <a:off x="2110904" y="5354964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Delivery Address   :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6CEB6-3AEB-738D-780F-45C393AE6DE7}"/>
              </a:ext>
            </a:extLst>
          </p:cNvPr>
          <p:cNvGrpSpPr/>
          <p:nvPr/>
        </p:nvGrpSpPr>
        <p:grpSpPr>
          <a:xfrm>
            <a:off x="6739008" y="5948609"/>
            <a:ext cx="1368068" cy="369332"/>
            <a:chOff x="6752318" y="5948609"/>
            <a:chExt cx="1368068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2D52AD-84B4-8F39-8B1B-D9E41EB805D5}"/>
                </a:ext>
              </a:extLst>
            </p:cNvPr>
            <p:cNvSpPr/>
            <p:nvPr/>
          </p:nvSpPr>
          <p:spPr>
            <a:xfrm>
              <a:off x="6752318" y="5949878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raphic 7" descr="Printer outline">
              <a:extLst>
                <a:ext uri="{FF2B5EF4-FFF2-40B4-BE49-F238E27FC236}">
                  <a16:creationId xmlns:a16="http://schemas.microsoft.com/office/drawing/2014/main" id="{FAAC85BC-9294-E54E-EB38-4702C91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2769" y="5948609"/>
              <a:ext cx="347698" cy="34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F9686-B6B1-3B5B-95CA-321ADA1C492A}"/>
                </a:ext>
              </a:extLst>
            </p:cNvPr>
            <p:cNvSpPr txBox="1"/>
            <p:nvPr/>
          </p:nvSpPr>
          <p:spPr>
            <a:xfrm>
              <a:off x="7280955" y="5948609"/>
              <a:ext cx="76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8397-F92D-F8F0-0A7D-9212DDAF4F5B}"/>
              </a:ext>
            </a:extLst>
          </p:cNvPr>
          <p:cNvGrpSpPr/>
          <p:nvPr/>
        </p:nvGrpSpPr>
        <p:grpSpPr>
          <a:xfrm>
            <a:off x="4464289" y="5923166"/>
            <a:ext cx="1368068" cy="398092"/>
            <a:chOff x="4111753" y="5923166"/>
            <a:chExt cx="1368068" cy="3980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FF470B-B7DA-AF14-EEA5-2804D3C9AFD2}"/>
                </a:ext>
              </a:extLst>
            </p:cNvPr>
            <p:cNvSpPr/>
            <p:nvPr/>
          </p:nvSpPr>
          <p:spPr>
            <a:xfrm>
              <a:off x="4111753" y="5953195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7D448-325C-FB2B-47B1-0B745D861024}"/>
                </a:ext>
              </a:extLst>
            </p:cNvPr>
            <p:cNvSpPr txBox="1"/>
            <p:nvPr/>
          </p:nvSpPr>
          <p:spPr>
            <a:xfrm>
              <a:off x="4609902" y="5951926"/>
              <a:ext cx="86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</a:t>
              </a:r>
            </a:p>
          </p:txBody>
        </p:sp>
        <p:pic>
          <p:nvPicPr>
            <p:cNvPr id="12" name="Graphic 11" descr="Home outline">
              <a:extLst>
                <a:ext uri="{FF2B5EF4-FFF2-40B4-BE49-F238E27FC236}">
                  <a16:creationId xmlns:a16="http://schemas.microsoft.com/office/drawing/2014/main" id="{002F77B5-A91B-84E6-FCFC-6B07CB3E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36761" y="5923166"/>
              <a:ext cx="392389" cy="39238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501609-3F5C-2292-8A7C-89D2ECA37172}"/>
              </a:ext>
            </a:extLst>
          </p:cNvPr>
          <p:cNvSpPr txBox="1"/>
          <p:nvPr/>
        </p:nvSpPr>
        <p:spPr>
          <a:xfrm>
            <a:off x="2110905" y="3527832"/>
            <a:ext cx="444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                     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EB457-CA4C-EBCB-5018-D2DAFEBD73BE}"/>
              </a:ext>
            </a:extLst>
          </p:cNvPr>
          <p:cNvSpPr txBox="1"/>
          <p:nvPr/>
        </p:nvSpPr>
        <p:spPr>
          <a:xfrm>
            <a:off x="2110905" y="3984615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     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E9C5D-5DD8-C107-6557-EBB126714C92}"/>
              </a:ext>
            </a:extLst>
          </p:cNvPr>
          <p:cNvSpPr txBox="1"/>
          <p:nvPr/>
        </p:nvSpPr>
        <p:spPr>
          <a:xfrm>
            <a:off x="2110905" y="4441398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Address        :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339EE5E-46CA-6EF7-DB54-CF21EC507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04" b="92264" l="7000" r="92636">
                        <a14:foregroundMark x1="30545" y1="22445" x2="52818" y2="27794"/>
                        <a14:foregroundMark x1="23455" y1="23878" x2="49182" y2="28558"/>
                        <a14:foregroundMark x1="30273" y1="26552" x2="44455" y2="27698"/>
                        <a14:foregroundMark x1="23727" y1="32283" x2="45273" y2="32283"/>
                        <a14:foregroundMark x1="25818" y1="29608" x2="37909" y2="29513"/>
                        <a14:foregroundMark x1="37909" y1="29513" x2="41545" y2="29990"/>
                        <a14:foregroundMark x1="23727" y1="25501" x2="41182" y2="27507"/>
                        <a14:foregroundMark x1="26000" y1="17096" x2="56364" y2="9265"/>
                        <a14:foregroundMark x1="58727" y1="6304" x2="43818" y2="14518"/>
                        <a14:foregroundMark x1="60091" y1="26743" x2="38455" y2="42407"/>
                        <a14:foregroundMark x1="50545" y1="30372" x2="43091" y2="38395"/>
                        <a14:foregroundMark x1="45636" y1="38300" x2="32455" y2="52722"/>
                        <a14:foregroundMark x1="25000" y1="56543" x2="39364" y2="57975"/>
                        <a14:foregroundMark x1="22636" y1="54059" x2="38455" y2="55492"/>
                        <a14:foregroundMark x1="26455" y1="53200" x2="40364" y2="54155"/>
                        <a14:foregroundMark x1="47182" y1="52722" x2="51455" y2="55301"/>
                        <a14:foregroundMark x1="49636" y1="49857" x2="52000" y2="56160"/>
                        <a14:foregroundMark x1="56545" y1="42025" x2="58364" y2="51098"/>
                        <a14:foregroundMark x1="52909" y1="46896" x2="56000" y2="51958"/>
                        <a14:foregroundMark x1="60545" y1="41929" x2="62182" y2="51576"/>
                        <a14:foregroundMark x1="9636" y1="56447" x2="9636" y2="46896"/>
                        <a14:foregroundMark x1="9091" y1="20344" x2="9818" y2="33047"/>
                        <a14:foregroundMark x1="25545" y1="14995" x2="27364" y2="26074"/>
                        <a14:foregroundMark x1="32545" y1="19293" x2="32364" y2="32569"/>
                        <a14:foregroundMark x1="8091" y1="27316" x2="7000" y2="50334"/>
                        <a14:foregroundMark x1="57364" y1="32092" x2="58091" y2="42884"/>
                        <a14:foregroundMark x1="51727" y1="44508" x2="58091" y2="56638"/>
                        <a14:foregroundMark x1="54091" y1="9647" x2="44364" y2="17096"/>
                        <a14:foregroundMark x1="50182" y1="65521" x2="64636" y2="66953"/>
                        <a14:foregroundMark x1="44000" y1="72111" x2="60909" y2="70201"/>
                        <a14:foregroundMark x1="40545" y1="89494" x2="40818" y2="92264"/>
                        <a14:foregroundMark x1="89364" y1="56638" x2="92636" y2="59694"/>
                        <a14:backgroundMark x1="21636" y1="28271" x2="23719" y2="28023"/>
                        <a14:backgroundMark x1="51719" y1="29349" x2="51780" y2="29375"/>
                        <a14:backgroundMark x1="30371" y1="18120" x2="32168" y2="19287"/>
                        <a14:backgroundMark x1="24091" y1="14040" x2="25558" y2="14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367" y="3471400"/>
            <a:ext cx="2038199" cy="19399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F15D510-1163-187B-10E4-4EE9F2D199D2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692135" y="1394815"/>
            <a:chExt cx="2928808" cy="7520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F37109-652E-F8D8-2A94-201EDDBA046A}"/>
                </a:ext>
              </a:extLst>
            </p:cNvPr>
            <p:cNvSpPr/>
            <p:nvPr/>
          </p:nvSpPr>
          <p:spPr>
            <a:xfrm>
              <a:off x="4692135" y="1394815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1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A8667B-6C56-6EBA-2123-D52C8A889BC8}"/>
                </a:ext>
              </a:extLst>
            </p:cNvPr>
            <p:cNvSpPr txBox="1"/>
            <p:nvPr/>
          </p:nvSpPr>
          <p:spPr>
            <a:xfrm>
              <a:off x="5739059" y="1572059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CB13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7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990EED88-6C04-6ACB-DFE3-997C611BCB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582937" y="-5268420"/>
            <a:ext cx="8851688" cy="868446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D85E574-4EF6-1D0D-F42A-B7BF18328D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7070136" y="3522949"/>
            <a:ext cx="9877290" cy="86844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C2EE10B-2DC5-CA32-3AA4-E2E1D547F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36643" y="-5687519"/>
            <a:ext cx="8851688" cy="952266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C2DD484-9026-36F8-0FE5-A97AF2DD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-4749445" y="3103849"/>
            <a:ext cx="9877292" cy="9522665"/>
          </a:xfrm>
          <a:prstGeom prst="rect">
            <a:avLst/>
          </a:prstGeom>
        </p:spPr>
      </p:pic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196F9F-B6A3-F6DA-6A12-FD736F84CD0A}"/>
              </a:ext>
            </a:extLst>
          </p:cNvPr>
          <p:cNvGrpSpPr/>
          <p:nvPr/>
        </p:nvGrpSpPr>
        <p:grpSpPr>
          <a:xfrm>
            <a:off x="2068121" y="1914362"/>
            <a:ext cx="1922200" cy="466515"/>
            <a:chOff x="8572789" y="4374945"/>
            <a:chExt cx="1937624" cy="6792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C0197ED-8489-F4D7-19E2-75C4AD82F170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360BB-51F9-64ED-F9A3-4511CFA4FA44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MSI MEG Z690 ACE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B11A5E-2A42-E4B9-6E26-AD4CFDC78C31}"/>
              </a:ext>
            </a:extLst>
          </p:cNvPr>
          <p:cNvGrpSpPr/>
          <p:nvPr/>
        </p:nvGrpSpPr>
        <p:grpSpPr>
          <a:xfrm>
            <a:off x="1906969" y="2625474"/>
            <a:ext cx="2244504" cy="2128486"/>
            <a:chOff x="1906969" y="1777075"/>
            <a:chExt cx="2244504" cy="21284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B93BB8-6359-A4E4-57F0-8E8174CCFF76}"/>
                </a:ext>
              </a:extLst>
            </p:cNvPr>
            <p:cNvSpPr/>
            <p:nvPr/>
          </p:nvSpPr>
          <p:spPr>
            <a:xfrm>
              <a:off x="1906969" y="1777075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8861CE-0120-B671-434B-0E294836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37" b="91667" l="10000" r="90000">
                          <a14:foregroundMark x1="34444" y1="11111" x2="11852" y2="8519"/>
                          <a14:foregroundMark x1="28704" y1="8704" x2="53889" y2="7963"/>
                          <a14:foregroundMark x1="53889" y1="7963" x2="55000" y2="7963"/>
                          <a14:foregroundMark x1="28889" y1="7778" x2="31481" y2="11296"/>
                          <a14:foregroundMark x1="30741" y1="7222" x2="36296" y2="13333"/>
                          <a14:foregroundMark x1="15370" y1="91667" x2="87037" y2="87222"/>
                          <a14:foregroundMark x1="87037" y1="87222" x2="88333" y2="75000"/>
                          <a14:foregroundMark x1="10926" y1="6852" x2="13704" y2="15000"/>
                          <a14:foregroundMark x1="89259" y1="9630" x2="87593" y2="24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53" t="1374" r="-4053" b="1374"/>
            <a:stretch/>
          </p:blipFill>
          <p:spPr>
            <a:xfrm>
              <a:off x="1991279" y="1831800"/>
              <a:ext cx="2075885" cy="204534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24E27E-DF44-E01F-FCD4-311134497DD1}"/>
              </a:ext>
            </a:extLst>
          </p:cNvPr>
          <p:cNvGrpSpPr/>
          <p:nvPr/>
        </p:nvGrpSpPr>
        <p:grpSpPr>
          <a:xfrm>
            <a:off x="8063804" y="2694700"/>
            <a:ext cx="2244504" cy="2128486"/>
            <a:chOff x="8399295" y="2694700"/>
            <a:chExt cx="2244504" cy="212848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F11EAD0-A141-315B-4557-7FC6C0E33FBB}"/>
                </a:ext>
              </a:extLst>
            </p:cNvPr>
            <p:cNvSpPr/>
            <p:nvPr/>
          </p:nvSpPr>
          <p:spPr>
            <a:xfrm>
              <a:off x="8399295" y="2694700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D5EA4E-7395-6F78-B42E-74B6515A4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889" b="93889" l="10000" r="90000">
                          <a14:foregroundMark x1="16111" y1="8889" x2="45370" y2="9815"/>
                          <a14:foregroundMark x1="45370" y1="9815" x2="71111" y2="9259"/>
                          <a14:foregroundMark x1="71111" y1="9259" x2="84074" y2="10000"/>
                          <a14:foregroundMark x1="15370" y1="90926" x2="86852" y2="90000"/>
                          <a14:foregroundMark x1="18704" y1="93148" x2="83333" y2="9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50" t="-171" r="-2095" b="-171"/>
            <a:stretch/>
          </p:blipFill>
          <p:spPr>
            <a:xfrm>
              <a:off x="8468013" y="2703794"/>
              <a:ext cx="2103120" cy="2110297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773057D-1281-EE2B-FE3B-5FE27EC5CDEF}"/>
              </a:ext>
            </a:extLst>
          </p:cNvPr>
          <p:cNvSpPr/>
          <p:nvPr/>
        </p:nvSpPr>
        <p:spPr>
          <a:xfrm>
            <a:off x="2320787" y="5417661"/>
            <a:ext cx="1416868" cy="466514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44645D-8B24-6AA1-8533-6BF13DF89DDA}"/>
              </a:ext>
            </a:extLst>
          </p:cNvPr>
          <p:cNvSpPr txBox="1"/>
          <p:nvPr/>
        </p:nvSpPr>
        <p:spPr>
          <a:xfrm>
            <a:off x="2278433" y="5500144"/>
            <a:ext cx="150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DETAILS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732464-0DE9-F9E8-CD42-41EC560C0DDC}"/>
              </a:ext>
            </a:extLst>
          </p:cNvPr>
          <p:cNvGrpSpPr/>
          <p:nvPr/>
        </p:nvGrpSpPr>
        <p:grpSpPr>
          <a:xfrm>
            <a:off x="8095354" y="1914362"/>
            <a:ext cx="2244503" cy="605703"/>
            <a:chOff x="8572789" y="4374945"/>
            <a:chExt cx="1937624" cy="88185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4B0BCA6-5A10-C994-AA31-EB781EB60435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CCA65B-D08A-54E8-B731-D029FDF96291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761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X670E AORUS MASTER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27C68A-38AF-C63F-EA6B-FD91C9C546E5}"/>
              </a:ext>
            </a:extLst>
          </p:cNvPr>
          <p:cNvGrpSpPr/>
          <p:nvPr/>
        </p:nvGrpSpPr>
        <p:grpSpPr>
          <a:xfrm>
            <a:off x="5345212" y="5417667"/>
            <a:ext cx="1501576" cy="466515"/>
            <a:chOff x="8572789" y="4374945"/>
            <a:chExt cx="1937624" cy="67920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F9F5180-3BDF-1D50-920D-96BA2DC52056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E22302-0AE3-D49F-00BF-793E460653FE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DETAILS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0C3173-412E-FA05-753E-441DBA048E93}"/>
              </a:ext>
            </a:extLst>
          </p:cNvPr>
          <p:cNvGrpSpPr/>
          <p:nvPr/>
        </p:nvGrpSpPr>
        <p:grpSpPr>
          <a:xfrm>
            <a:off x="8466819" y="5417667"/>
            <a:ext cx="1501576" cy="466515"/>
            <a:chOff x="8572789" y="4374945"/>
            <a:chExt cx="1937624" cy="679209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EB9AA70-10B1-EA75-C160-3725E4D1B404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F81A81-41CB-1860-9257-DFA0A75F9B62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DETAILS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8724C1A-D460-EE12-BDEC-5C7EF29F24B6}"/>
              </a:ext>
            </a:extLst>
          </p:cNvPr>
          <p:cNvSpPr txBox="1"/>
          <p:nvPr/>
        </p:nvSpPr>
        <p:spPr>
          <a:xfrm>
            <a:off x="2278433" y="4927000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78,400 TK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2FAE6D-F664-5E0C-289F-C56454BE7A2F}"/>
              </a:ext>
            </a:extLst>
          </p:cNvPr>
          <p:cNvSpPr txBox="1"/>
          <p:nvPr/>
        </p:nvSpPr>
        <p:spPr>
          <a:xfrm>
            <a:off x="5345212" y="4927000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76,300 TK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00E77F-0D17-BE36-2F46-2D6B25C64261}"/>
              </a:ext>
            </a:extLst>
          </p:cNvPr>
          <p:cNvSpPr txBox="1"/>
          <p:nvPr/>
        </p:nvSpPr>
        <p:spPr>
          <a:xfrm>
            <a:off x="8466819" y="4927000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52,500 TK</a:t>
            </a:r>
          </a:p>
        </p:txBody>
      </p:sp>
      <p:pic>
        <p:nvPicPr>
          <p:cNvPr id="78" name="Picture 77" descr="Shape&#10;&#10;Description automatically generated with low confidence">
            <a:extLst>
              <a:ext uri="{FF2B5EF4-FFF2-40B4-BE49-F238E27FC236}">
                <a16:creationId xmlns:a16="http://schemas.microsoft.com/office/drawing/2014/main" id="{5F944AFA-8D94-C959-F3E3-F89EA0707B5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41" y="338211"/>
            <a:ext cx="409391" cy="35762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410096D-0C79-92D1-8C62-DEDE0967EEFE}"/>
              </a:ext>
            </a:extLst>
          </p:cNvPr>
          <p:cNvSpPr txBox="1"/>
          <p:nvPr/>
        </p:nvSpPr>
        <p:spPr>
          <a:xfrm>
            <a:off x="6057100" y="362233"/>
            <a:ext cx="10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TECH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2805DEA-3787-C427-546D-7646261584B2}"/>
              </a:ext>
            </a:extLst>
          </p:cNvPr>
          <p:cNvCxnSpPr>
            <a:cxnSpLocks/>
          </p:cNvCxnSpPr>
          <p:nvPr/>
        </p:nvCxnSpPr>
        <p:spPr>
          <a:xfrm>
            <a:off x="3791581" y="613120"/>
            <a:ext cx="15298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5FA87C4-C134-A141-9A25-01BA10950045}"/>
              </a:ext>
            </a:extLst>
          </p:cNvPr>
          <p:cNvSpPr txBox="1"/>
          <p:nvPr/>
        </p:nvSpPr>
        <p:spPr>
          <a:xfrm>
            <a:off x="5460523" y="361680"/>
            <a:ext cx="71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OID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14C88-A55C-8B19-B6EC-629A99C6DD29}"/>
              </a:ext>
            </a:extLst>
          </p:cNvPr>
          <p:cNvCxnSpPr>
            <a:cxnSpLocks/>
          </p:cNvCxnSpPr>
          <p:nvPr/>
        </p:nvCxnSpPr>
        <p:spPr>
          <a:xfrm>
            <a:off x="6909331" y="613120"/>
            <a:ext cx="16175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86CC8-1EE2-0072-F193-B4583E136EB3}"/>
              </a:ext>
            </a:extLst>
          </p:cNvPr>
          <p:cNvGrpSpPr/>
          <p:nvPr/>
        </p:nvGrpSpPr>
        <p:grpSpPr>
          <a:xfrm>
            <a:off x="3732742" y="817833"/>
            <a:ext cx="1738419" cy="541497"/>
            <a:chOff x="3919614" y="817833"/>
            <a:chExt cx="1738419" cy="54149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B3943EF-647F-F8EC-4894-ED82006FF7BA}"/>
                </a:ext>
              </a:extLst>
            </p:cNvPr>
            <p:cNvSpPr/>
            <p:nvPr/>
          </p:nvSpPr>
          <p:spPr>
            <a:xfrm>
              <a:off x="3919614" y="817833"/>
              <a:ext cx="1738419" cy="541497"/>
            </a:xfrm>
            <a:prstGeom prst="roundRect">
              <a:avLst>
                <a:gd name="adj" fmla="val 2604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FCCD4C5F-2CCA-879F-7459-8D385558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9419" y="857710"/>
              <a:ext cx="478185" cy="478185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61FF3E0-5201-42C7-F02D-162737210960}"/>
                </a:ext>
              </a:extLst>
            </p:cNvPr>
            <p:cNvSpPr txBox="1"/>
            <p:nvPr/>
          </p:nvSpPr>
          <p:spPr>
            <a:xfrm>
              <a:off x="4471955" y="927525"/>
              <a:ext cx="1038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PROFILE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008594-8FC1-3F76-7805-DAFFB620F6CA}"/>
              </a:ext>
            </a:extLst>
          </p:cNvPr>
          <p:cNvGrpSpPr/>
          <p:nvPr/>
        </p:nvGrpSpPr>
        <p:grpSpPr>
          <a:xfrm>
            <a:off x="6754832" y="826055"/>
            <a:ext cx="1739322" cy="541497"/>
            <a:chOff x="7127411" y="826055"/>
            <a:chExt cx="1739322" cy="541497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3EB80F9-E595-24DA-3B90-6AF668EC9370}"/>
                </a:ext>
              </a:extLst>
            </p:cNvPr>
            <p:cNvSpPr/>
            <p:nvPr/>
          </p:nvSpPr>
          <p:spPr>
            <a:xfrm>
              <a:off x="7127411" y="826055"/>
              <a:ext cx="1739322" cy="541497"/>
            </a:xfrm>
            <a:prstGeom prst="roundRect">
              <a:avLst>
                <a:gd name="adj" fmla="val 2604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946AE1-3FC5-F089-2421-C156D92A664E}"/>
                </a:ext>
              </a:extLst>
            </p:cNvPr>
            <p:cNvSpPr txBox="1"/>
            <p:nvPr/>
          </p:nvSpPr>
          <p:spPr>
            <a:xfrm>
              <a:off x="7635016" y="927525"/>
              <a:ext cx="11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8" name="Graphic 87" descr="Receiver with solid fill">
              <a:extLst>
                <a:ext uri="{FF2B5EF4-FFF2-40B4-BE49-F238E27FC236}">
                  <a16:creationId xmlns:a16="http://schemas.microsoft.com/office/drawing/2014/main" id="{115129CE-F186-CF83-B2B6-D04D0C082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03214" y="881224"/>
              <a:ext cx="387470" cy="38747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81EB6-D89D-6CC0-BB81-85654B432733}"/>
              </a:ext>
            </a:extLst>
          </p:cNvPr>
          <p:cNvGrpSpPr/>
          <p:nvPr/>
        </p:nvGrpSpPr>
        <p:grpSpPr>
          <a:xfrm>
            <a:off x="5000326" y="2676880"/>
            <a:ext cx="2244504" cy="2128486"/>
            <a:chOff x="5153132" y="2676880"/>
            <a:chExt cx="2244504" cy="21284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0838D5-DD6E-27F3-DD5D-7E320FEBFCE1}"/>
                </a:ext>
              </a:extLst>
            </p:cNvPr>
            <p:cNvSpPr/>
            <p:nvPr/>
          </p:nvSpPr>
          <p:spPr>
            <a:xfrm>
              <a:off x="5153132" y="2676880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A138AE-2ABE-27BF-22AC-303920C79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000" b="95400" l="10000" r="90000">
                          <a14:foregroundMark x1="28200" y1="66400" x2="48200" y2="83000"/>
                          <a14:foregroundMark x1="17400" y1="76600" x2="22000" y2="92400"/>
                          <a14:foregroundMark x1="18800" y1="94000" x2="43600" y2="93400"/>
                          <a14:foregroundMark x1="16600" y1="94200" x2="18800" y2="94200"/>
                          <a14:foregroundMark x1="39800" y1="93000" x2="42200" y2="93400"/>
                          <a14:foregroundMark x1="28400" y1="95400" x2="53200" y2="94400"/>
                          <a14:foregroundMark x1="66800" y1="91400" x2="77600" y2="91600"/>
                          <a14:foregroundMark x1="85600" y1="63000" x2="85600" y2="90800"/>
                          <a14:foregroundMark x1="85600" y1="90800" x2="84400" y2="93000"/>
                          <a14:foregroundMark x1="70400" y1="93400" x2="83400" y2="93400"/>
                          <a14:foregroundMark x1="14600" y1="36200" x2="17400" y2="7800"/>
                          <a14:foregroundMark x1="17400" y1="7800" x2="48000" y2="9600"/>
                          <a14:foregroundMark x1="13800" y1="3600" x2="24400" y2="12600"/>
                          <a14:foregroundMark x1="58400" y1="6800" x2="69200" y2="17800"/>
                          <a14:foregroundMark x1="82800" y1="10800" x2="82400" y2="52600"/>
                          <a14:foregroundMark x1="85000" y1="15200" x2="86200" y2="34200"/>
                          <a14:foregroundMark x1="86600" y1="18000" x2="87400" y2="29800"/>
                          <a14:foregroundMark x1="86400" y1="10200" x2="87600" y2="32800"/>
                          <a14:foregroundMark x1="86000" y1="40600" x2="86400" y2="55600"/>
                          <a14:foregroundMark x1="88000" y1="40800" x2="88200" y2="54400"/>
                          <a14:foregroundMark x1="88600" y1="41600" x2="88800" y2="13400"/>
                          <a14:foregroundMark x1="86600" y1="16800" x2="82800" y2="25800"/>
                          <a14:foregroundMark x1="72000" y1="7000" x2="43400" y2="5800"/>
                          <a14:foregroundMark x1="43400" y1="5800" x2="64200" y2="10000"/>
                          <a14:foregroundMark x1="22400" y1="7800" x2="14600" y2="3000"/>
                          <a14:foregroundMark x1="11000" y1="4000" x2="11800" y2="21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53" t="-3258" r="-4053" b="-3258"/>
            <a:stretch/>
          </p:blipFill>
          <p:spPr>
            <a:xfrm>
              <a:off x="5257185" y="2680199"/>
              <a:ext cx="2075885" cy="20453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30A1EF2-4D78-9C69-3AF7-1B6698713FB9}"/>
              </a:ext>
            </a:extLst>
          </p:cNvPr>
          <p:cNvGrpSpPr/>
          <p:nvPr/>
        </p:nvGrpSpPr>
        <p:grpSpPr>
          <a:xfrm>
            <a:off x="4780931" y="1914362"/>
            <a:ext cx="2630138" cy="466515"/>
            <a:chOff x="8572789" y="4374945"/>
            <a:chExt cx="1937624" cy="6792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064A8AE-EA7E-C240-2EE9-3FB9979913ED}"/>
                </a:ext>
              </a:extLst>
            </p:cNvPr>
            <p:cNvSpPr/>
            <p:nvPr/>
          </p:nvSpPr>
          <p:spPr>
            <a:xfrm>
              <a:off x="8627443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040D10-5C62-5E7B-75D5-AB7396AAA931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ASUS ROG MAXIMUS Z690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A254F1-4E46-E054-42DE-31DE2C1AD378}"/>
              </a:ext>
            </a:extLst>
          </p:cNvPr>
          <p:cNvGrpSpPr/>
          <p:nvPr/>
        </p:nvGrpSpPr>
        <p:grpSpPr>
          <a:xfrm>
            <a:off x="5936206" y="6429187"/>
            <a:ext cx="351053" cy="351053"/>
            <a:chOff x="5750000" y="6429187"/>
            <a:chExt cx="351053" cy="35105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7A63D8A-4063-9D34-E29F-C1C39AB72C67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 descr="Back with solid fill">
              <a:extLst>
                <a:ext uri="{FF2B5EF4-FFF2-40B4-BE49-F238E27FC236}">
                  <a16:creationId xmlns:a16="http://schemas.microsoft.com/office/drawing/2014/main" id="{4F9F879C-B1C7-537A-B359-9D33CEEF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1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B93BB8-6359-A4E4-57F0-8E8174CCFF76}"/>
              </a:ext>
            </a:extLst>
          </p:cNvPr>
          <p:cNvSpPr/>
          <p:nvPr/>
        </p:nvSpPr>
        <p:spPr>
          <a:xfrm>
            <a:off x="1497123" y="2251356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5296004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5740301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180947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6627617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Buy Now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ED10B-C971-0BE2-4E71-96DD6DFC57DC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19BF37-1202-C086-387E-BA116079283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5E748DED-2468-E64E-E03A-D67809B2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92186A2-F81D-5F52-158B-24BC721E9FF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037" b="91667" l="10000" r="90000">
                        <a14:foregroundMark x1="34444" y1="11111" x2="11852" y2="8519"/>
                        <a14:foregroundMark x1="28704" y1="8704" x2="53889" y2="7963"/>
                        <a14:foregroundMark x1="53889" y1="7963" x2="55000" y2="7963"/>
                        <a14:foregroundMark x1="28889" y1="7778" x2="31481" y2="11296"/>
                        <a14:foregroundMark x1="30741" y1="7222" x2="36296" y2="13333"/>
                        <a14:foregroundMark x1="15370" y1="91667" x2="87037" y2="87222"/>
                        <a14:foregroundMark x1="87037" y1="87222" x2="88333" y2="75000"/>
                        <a14:foregroundMark x1="10926" y1="6852" x2="13704" y2="15000"/>
                        <a14:foregroundMark x1="89259" y1="9630" x2="87593" y2="24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053" t="1374" r="-4053" b="1374"/>
          <a:stretch/>
        </p:blipFill>
        <p:spPr>
          <a:xfrm>
            <a:off x="1734536" y="2425943"/>
            <a:ext cx="2734485" cy="2694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665D61-E355-1A3E-35B2-19ED0615A586}"/>
              </a:ext>
            </a:extLst>
          </p:cNvPr>
          <p:cNvSpPr txBox="1"/>
          <p:nvPr/>
        </p:nvSpPr>
        <p:spPr>
          <a:xfrm>
            <a:off x="2368195" y="5517978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78,400 TK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305B2-08BB-4EF9-A179-54AC78794EC9}"/>
              </a:ext>
            </a:extLst>
          </p:cNvPr>
          <p:cNvSpPr txBox="1"/>
          <p:nvPr/>
        </p:nvSpPr>
        <p:spPr>
          <a:xfrm>
            <a:off x="5627536" y="1851103"/>
            <a:ext cx="52091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MEG Z690 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Supported Processor: 12th Gen Intel Core / Pentium Celeron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Supported Socket: LGA 1700 socket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Onboard 5x M.2 connectors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2.5G LAN with latest Wi-Fi 6E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7A5F7B-70C3-4E4E-20A9-82E04BA7B352}"/>
              </a:ext>
            </a:extLst>
          </p:cNvPr>
          <p:cNvGrpSpPr/>
          <p:nvPr/>
        </p:nvGrpSpPr>
        <p:grpSpPr>
          <a:xfrm>
            <a:off x="2155359" y="1491009"/>
            <a:ext cx="1922200" cy="466515"/>
            <a:chOff x="8572789" y="4374945"/>
            <a:chExt cx="1937624" cy="67920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6BA84EC-691B-C022-4BDB-436AC04377A5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B5D40-F08B-31E1-8249-C38BA654D5DB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MSI MEG Z690 ACE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02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59538" y="5637366"/>
            <a:ext cx="1878791" cy="528815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3765AF-7B4F-5BE7-0E69-483E2D1EE5FE}"/>
              </a:ext>
            </a:extLst>
          </p:cNvPr>
          <p:cNvSpPr/>
          <p:nvPr/>
        </p:nvSpPr>
        <p:spPr>
          <a:xfrm>
            <a:off x="5939422" y="2840888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0BE3A5-29C4-ABDD-F43D-65DF73FD2356}"/>
              </a:ext>
            </a:extLst>
          </p:cNvPr>
          <p:cNvSpPr/>
          <p:nvPr/>
        </p:nvSpPr>
        <p:spPr>
          <a:xfrm>
            <a:off x="5939422" y="3345947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1DBD-F80B-14A3-8813-376C276BC451}"/>
              </a:ext>
            </a:extLst>
          </p:cNvPr>
          <p:cNvSpPr/>
          <p:nvPr/>
        </p:nvSpPr>
        <p:spPr>
          <a:xfrm>
            <a:off x="5939422" y="3874286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8D96D-13CC-0A3A-4A5D-3AF75AC8B474}"/>
              </a:ext>
            </a:extLst>
          </p:cNvPr>
          <p:cNvSpPr/>
          <p:nvPr/>
        </p:nvSpPr>
        <p:spPr>
          <a:xfrm>
            <a:off x="5939421" y="43845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A90E05-F30B-86C2-4D94-6E9E00173352}"/>
              </a:ext>
            </a:extLst>
          </p:cNvPr>
          <p:cNvSpPr/>
          <p:nvPr/>
        </p:nvSpPr>
        <p:spPr>
          <a:xfrm>
            <a:off x="5939421" y="4912843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6078536" y="2876084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6078536" y="3893953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6830-2CE2-F69C-067F-D815DE661AB9}"/>
              </a:ext>
            </a:extLst>
          </p:cNvPr>
          <p:cNvSpPr txBox="1"/>
          <p:nvPr/>
        </p:nvSpPr>
        <p:spPr>
          <a:xfrm>
            <a:off x="6078536" y="4416687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48D1B-8216-AA32-292A-9177222DA65B}"/>
              </a:ext>
            </a:extLst>
          </p:cNvPr>
          <p:cNvSpPr txBox="1"/>
          <p:nvPr/>
        </p:nvSpPr>
        <p:spPr>
          <a:xfrm>
            <a:off x="6078535" y="4937342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Balance :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641230" y="1824233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4E12B-3A05-E0CE-FDA2-C8B9D1F14F9D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C6BC02-D5C2-8B0B-C9A0-EA377DE8FCF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Back with solid fill">
              <a:extLst>
                <a:ext uri="{FF2B5EF4-FFF2-40B4-BE49-F238E27FC236}">
                  <a16:creationId xmlns:a16="http://schemas.microsoft.com/office/drawing/2014/main" id="{C7FD68C6-D919-FEF6-6484-53EA8C8D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F2DDD-9367-AB57-E3E8-C3C2617F63C8}"/>
              </a:ext>
            </a:extLst>
          </p:cNvPr>
          <p:cNvSpPr/>
          <p:nvPr/>
        </p:nvSpPr>
        <p:spPr>
          <a:xfrm>
            <a:off x="5939418" y="1821229"/>
            <a:ext cx="4719027" cy="874413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BC494-A666-158A-713C-EE29F5CC1459}"/>
              </a:ext>
            </a:extLst>
          </p:cNvPr>
          <p:cNvSpPr txBox="1"/>
          <p:nvPr/>
        </p:nvSpPr>
        <p:spPr>
          <a:xfrm>
            <a:off x="6078535" y="2101626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BD7F-EC13-CA90-987F-9B03FFF26B38}"/>
              </a:ext>
            </a:extLst>
          </p:cNvPr>
          <p:cNvSpPr txBox="1"/>
          <p:nvPr/>
        </p:nvSpPr>
        <p:spPr>
          <a:xfrm>
            <a:off x="6096000" y="3382987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Shipping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FE985-98E4-AB19-225E-52D9EEC3C4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37" b="91667" l="10000" r="90000">
                        <a14:foregroundMark x1="34444" y1="11111" x2="11852" y2="8519"/>
                        <a14:foregroundMark x1="28704" y1="8704" x2="53889" y2="7963"/>
                        <a14:foregroundMark x1="53889" y1="7963" x2="55000" y2="7963"/>
                        <a14:foregroundMark x1="28889" y1="7778" x2="31481" y2="11296"/>
                        <a14:foregroundMark x1="30741" y1="7222" x2="36296" y2="13333"/>
                        <a14:foregroundMark x1="15370" y1="91667" x2="87037" y2="87222"/>
                        <a14:foregroundMark x1="87037" y1="87222" x2="88333" y2="75000"/>
                        <a14:foregroundMark x1="10926" y1="6852" x2="13704" y2="15000"/>
                        <a14:foregroundMark x1="89259" y1="9630" x2="87593" y2="24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053" t="1374" r="-4053" b="1374"/>
          <a:stretch/>
        </p:blipFill>
        <p:spPr>
          <a:xfrm>
            <a:off x="1835097" y="1998820"/>
            <a:ext cx="2734485" cy="269425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50DC5-C00F-FBD3-7512-D2FB63CE6012}"/>
              </a:ext>
            </a:extLst>
          </p:cNvPr>
          <p:cNvGrpSpPr/>
          <p:nvPr/>
        </p:nvGrpSpPr>
        <p:grpSpPr>
          <a:xfrm>
            <a:off x="2241239" y="5117602"/>
            <a:ext cx="1922200" cy="466515"/>
            <a:chOff x="8572789" y="4374945"/>
            <a:chExt cx="1937624" cy="67920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6FD091-46E9-1B56-E432-281670CBF003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A35EA9-42C3-A6E7-D895-055B8AC82D0F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MSI MEG Z690 ACE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14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373045" y="2298773"/>
            <a:ext cx="9566988" cy="4139449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C4ED38-42C1-6913-6D2A-701B07538FA7}"/>
              </a:ext>
            </a:extLst>
          </p:cNvPr>
          <p:cNvSpPr txBox="1"/>
          <p:nvPr/>
        </p:nvSpPr>
        <p:spPr>
          <a:xfrm>
            <a:off x="859031" y="3117293"/>
            <a:ext cx="4486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MSI MEG Z690 ACE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2110904" y="2698775"/>
            <a:ext cx="19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 Summer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2110904" y="4898181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Amount        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3281-22AA-F1F6-7D4E-CDFD0BACBFC1}"/>
              </a:ext>
            </a:extLst>
          </p:cNvPr>
          <p:cNvSpPr txBox="1"/>
          <p:nvPr/>
        </p:nvSpPr>
        <p:spPr>
          <a:xfrm>
            <a:off x="2110904" y="5354964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Delivery Address   :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6CEB6-3AEB-738D-780F-45C393AE6DE7}"/>
              </a:ext>
            </a:extLst>
          </p:cNvPr>
          <p:cNvGrpSpPr/>
          <p:nvPr/>
        </p:nvGrpSpPr>
        <p:grpSpPr>
          <a:xfrm>
            <a:off x="6739008" y="5948609"/>
            <a:ext cx="1368068" cy="369332"/>
            <a:chOff x="6752318" y="5948609"/>
            <a:chExt cx="1368068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2D52AD-84B4-8F39-8B1B-D9E41EB805D5}"/>
                </a:ext>
              </a:extLst>
            </p:cNvPr>
            <p:cNvSpPr/>
            <p:nvPr/>
          </p:nvSpPr>
          <p:spPr>
            <a:xfrm>
              <a:off x="6752318" y="5949878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raphic 7" descr="Printer outline">
              <a:extLst>
                <a:ext uri="{FF2B5EF4-FFF2-40B4-BE49-F238E27FC236}">
                  <a16:creationId xmlns:a16="http://schemas.microsoft.com/office/drawing/2014/main" id="{FAAC85BC-9294-E54E-EB38-4702C91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2769" y="5948609"/>
              <a:ext cx="347698" cy="34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F9686-B6B1-3B5B-95CA-321ADA1C492A}"/>
                </a:ext>
              </a:extLst>
            </p:cNvPr>
            <p:cNvSpPr txBox="1"/>
            <p:nvPr/>
          </p:nvSpPr>
          <p:spPr>
            <a:xfrm>
              <a:off x="7280955" y="5948609"/>
              <a:ext cx="76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8397-F92D-F8F0-0A7D-9212DDAF4F5B}"/>
              </a:ext>
            </a:extLst>
          </p:cNvPr>
          <p:cNvGrpSpPr/>
          <p:nvPr/>
        </p:nvGrpSpPr>
        <p:grpSpPr>
          <a:xfrm>
            <a:off x="4464289" y="5923166"/>
            <a:ext cx="1368068" cy="398092"/>
            <a:chOff x="4111753" y="5923166"/>
            <a:chExt cx="1368068" cy="3980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FF470B-B7DA-AF14-EEA5-2804D3C9AFD2}"/>
                </a:ext>
              </a:extLst>
            </p:cNvPr>
            <p:cNvSpPr/>
            <p:nvPr/>
          </p:nvSpPr>
          <p:spPr>
            <a:xfrm>
              <a:off x="4111753" y="5953195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7D448-325C-FB2B-47B1-0B745D861024}"/>
                </a:ext>
              </a:extLst>
            </p:cNvPr>
            <p:cNvSpPr txBox="1"/>
            <p:nvPr/>
          </p:nvSpPr>
          <p:spPr>
            <a:xfrm>
              <a:off x="4609902" y="5951926"/>
              <a:ext cx="86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</a:t>
              </a:r>
            </a:p>
          </p:txBody>
        </p:sp>
        <p:pic>
          <p:nvPicPr>
            <p:cNvPr id="12" name="Graphic 11" descr="Home outline">
              <a:extLst>
                <a:ext uri="{FF2B5EF4-FFF2-40B4-BE49-F238E27FC236}">
                  <a16:creationId xmlns:a16="http://schemas.microsoft.com/office/drawing/2014/main" id="{002F77B5-A91B-84E6-FCFC-6B07CB3E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36761" y="5923166"/>
              <a:ext cx="392389" cy="39238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501609-3F5C-2292-8A7C-89D2ECA37172}"/>
              </a:ext>
            </a:extLst>
          </p:cNvPr>
          <p:cNvSpPr txBox="1"/>
          <p:nvPr/>
        </p:nvSpPr>
        <p:spPr>
          <a:xfrm>
            <a:off x="2110905" y="3527832"/>
            <a:ext cx="444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                     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EB457-CA4C-EBCB-5018-D2DAFEBD73BE}"/>
              </a:ext>
            </a:extLst>
          </p:cNvPr>
          <p:cNvSpPr txBox="1"/>
          <p:nvPr/>
        </p:nvSpPr>
        <p:spPr>
          <a:xfrm>
            <a:off x="2110905" y="3984615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     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E9C5D-5DD8-C107-6557-EBB126714C92}"/>
              </a:ext>
            </a:extLst>
          </p:cNvPr>
          <p:cNvSpPr txBox="1"/>
          <p:nvPr/>
        </p:nvSpPr>
        <p:spPr>
          <a:xfrm>
            <a:off x="2110905" y="4441398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Address       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DF4D4-B1B0-AB0A-BD47-AEE3486F51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037" b="91667" l="10000" r="90000">
                        <a14:foregroundMark x1="34444" y1="11111" x2="11852" y2="8519"/>
                        <a14:foregroundMark x1="28704" y1="8704" x2="53889" y2="7963"/>
                        <a14:foregroundMark x1="53889" y1="7963" x2="55000" y2="7963"/>
                        <a14:foregroundMark x1="28889" y1="7778" x2="31481" y2="11296"/>
                        <a14:foregroundMark x1="30741" y1="7222" x2="36296" y2="13333"/>
                        <a14:foregroundMark x1="15370" y1="91667" x2="87037" y2="87222"/>
                        <a14:foregroundMark x1="87037" y1="87222" x2="88333" y2="75000"/>
                        <a14:foregroundMark x1="10926" y1="6852" x2="13704" y2="15000"/>
                        <a14:foregroundMark x1="89259" y1="9630" x2="87593" y2="24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053" t="1374" r="-4053" b="1374"/>
          <a:stretch/>
        </p:blipFill>
        <p:spPr>
          <a:xfrm>
            <a:off x="8701047" y="3463731"/>
            <a:ext cx="1984532" cy="1955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79AFA9-5944-4862-88E1-4C32DBB5F9BD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692135" y="1394815"/>
            <a:chExt cx="2928808" cy="7520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B350126-22A8-97AD-1157-E047408F966B}"/>
                </a:ext>
              </a:extLst>
            </p:cNvPr>
            <p:cNvSpPr/>
            <p:nvPr/>
          </p:nvSpPr>
          <p:spPr>
            <a:xfrm>
              <a:off x="4692135" y="1394815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1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DDAEBF-2C94-D3F7-93B2-2CF05B8D1624}"/>
                </a:ext>
              </a:extLst>
            </p:cNvPr>
            <p:cNvSpPr txBox="1"/>
            <p:nvPr/>
          </p:nvSpPr>
          <p:spPr>
            <a:xfrm>
              <a:off x="5739059" y="1572059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CB13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5296004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5740301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180947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6627617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Buy Now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ED10B-C971-0BE2-4E71-96DD6DFC57DC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19BF37-1202-C086-387E-BA116079283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5E748DED-2468-E64E-E03A-D67809B2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F398B9-7F8D-F912-86FA-2EA140BB864E}"/>
              </a:ext>
            </a:extLst>
          </p:cNvPr>
          <p:cNvSpPr/>
          <p:nvPr/>
        </p:nvSpPr>
        <p:spPr>
          <a:xfrm>
            <a:off x="1478462" y="2251356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34AD2-7E56-71D1-F2F7-9B5856E5E649}"/>
              </a:ext>
            </a:extLst>
          </p:cNvPr>
          <p:cNvSpPr txBox="1"/>
          <p:nvPr/>
        </p:nvSpPr>
        <p:spPr>
          <a:xfrm>
            <a:off x="2374684" y="5517978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76,300 TK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3B84B-1558-C288-5F70-FF30E179C7F0}"/>
              </a:ext>
            </a:extLst>
          </p:cNvPr>
          <p:cNvSpPr txBox="1"/>
          <p:nvPr/>
        </p:nvSpPr>
        <p:spPr>
          <a:xfrm>
            <a:off x="5634025" y="1851103"/>
            <a:ext cx="5209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ROG MAXIMUS Z690 FORMULA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LGA 1700 for 12th Gen Intel Core, Pentium      Gold, and Celeron processors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20+1 teamed power stages rated for105 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Onboard WiFi 6E, Marvell AQtion 10 Gb Ethernet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PCIe 5.0, dual Gen 4 M.2 onboard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1EE6F-D015-2A4A-A19E-7DD166D8E8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00" b="95400" l="10000" r="90000">
                        <a14:foregroundMark x1="28200" y1="66400" x2="48200" y2="83000"/>
                        <a14:foregroundMark x1="17400" y1="76600" x2="22000" y2="92400"/>
                        <a14:foregroundMark x1="18800" y1="94000" x2="43600" y2="93400"/>
                        <a14:foregroundMark x1="16600" y1="94200" x2="18800" y2="94200"/>
                        <a14:foregroundMark x1="39800" y1="93000" x2="42200" y2="93400"/>
                        <a14:foregroundMark x1="28400" y1="95400" x2="53200" y2="94400"/>
                        <a14:foregroundMark x1="66800" y1="91400" x2="77600" y2="91600"/>
                        <a14:foregroundMark x1="85600" y1="63000" x2="85600" y2="90800"/>
                        <a14:foregroundMark x1="85600" y1="90800" x2="84400" y2="93000"/>
                        <a14:foregroundMark x1="70400" y1="93400" x2="83400" y2="93400"/>
                        <a14:foregroundMark x1="14600" y1="36200" x2="17400" y2="7800"/>
                        <a14:foregroundMark x1="17400" y1="7800" x2="48000" y2="9600"/>
                        <a14:foregroundMark x1="13800" y1="3600" x2="24400" y2="12600"/>
                        <a14:foregroundMark x1="58400" y1="6800" x2="69200" y2="17800"/>
                        <a14:foregroundMark x1="82800" y1="10800" x2="82400" y2="52600"/>
                        <a14:foregroundMark x1="85000" y1="15200" x2="86200" y2="34200"/>
                        <a14:foregroundMark x1="86600" y1="18000" x2="87400" y2="29800"/>
                        <a14:foregroundMark x1="86400" y1="10200" x2="87600" y2="32800"/>
                        <a14:foregroundMark x1="86000" y1="40600" x2="86400" y2="55600"/>
                        <a14:foregroundMark x1="88000" y1="40800" x2="88200" y2="54400"/>
                        <a14:foregroundMark x1="88600" y1="41600" x2="88800" y2="13400"/>
                        <a14:foregroundMark x1="86600" y1="16800" x2="82800" y2="25800"/>
                        <a14:foregroundMark x1="72000" y1="7000" x2="43400" y2="5800"/>
                        <a14:foregroundMark x1="43400" y1="5800" x2="64200" y2="10000"/>
                        <a14:foregroundMark x1="22400" y1="7800" x2="14600" y2="3000"/>
                        <a14:foregroundMark x1="11000" y1="4000" x2="11800" y2="2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053" t="-3258" r="-4053" b="-3258"/>
          <a:stretch/>
        </p:blipFill>
        <p:spPr>
          <a:xfrm>
            <a:off x="1595404" y="2307243"/>
            <a:ext cx="2975428" cy="293165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4D3E93-61E3-86BD-534C-3AD91B09CE5F}"/>
              </a:ext>
            </a:extLst>
          </p:cNvPr>
          <p:cNvGrpSpPr/>
          <p:nvPr/>
        </p:nvGrpSpPr>
        <p:grpSpPr>
          <a:xfrm>
            <a:off x="1807879" y="1491010"/>
            <a:ext cx="2630138" cy="466515"/>
            <a:chOff x="8572789" y="4374945"/>
            <a:chExt cx="1937624" cy="67920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7F941FF-EF71-F443-6A68-95E8E6CE2A63}"/>
                </a:ext>
              </a:extLst>
            </p:cNvPr>
            <p:cNvSpPr/>
            <p:nvPr/>
          </p:nvSpPr>
          <p:spPr>
            <a:xfrm>
              <a:off x="8627443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70530-C319-085D-CF4A-EC72FCC732A9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ASUS ROG MAXIMUS Z690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12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59538" y="5637366"/>
            <a:ext cx="1878791" cy="528815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3765AF-7B4F-5BE7-0E69-483E2D1EE5FE}"/>
              </a:ext>
            </a:extLst>
          </p:cNvPr>
          <p:cNvSpPr/>
          <p:nvPr/>
        </p:nvSpPr>
        <p:spPr>
          <a:xfrm>
            <a:off x="5939422" y="2840888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0BE3A5-29C4-ABDD-F43D-65DF73FD2356}"/>
              </a:ext>
            </a:extLst>
          </p:cNvPr>
          <p:cNvSpPr/>
          <p:nvPr/>
        </p:nvSpPr>
        <p:spPr>
          <a:xfrm>
            <a:off x="5939422" y="3345947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1DBD-F80B-14A3-8813-376C276BC451}"/>
              </a:ext>
            </a:extLst>
          </p:cNvPr>
          <p:cNvSpPr/>
          <p:nvPr/>
        </p:nvSpPr>
        <p:spPr>
          <a:xfrm>
            <a:off x="5939422" y="3874286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8D96D-13CC-0A3A-4A5D-3AF75AC8B474}"/>
              </a:ext>
            </a:extLst>
          </p:cNvPr>
          <p:cNvSpPr/>
          <p:nvPr/>
        </p:nvSpPr>
        <p:spPr>
          <a:xfrm>
            <a:off x="5939421" y="43845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A90E05-F30B-86C2-4D94-6E9E00173352}"/>
              </a:ext>
            </a:extLst>
          </p:cNvPr>
          <p:cNvSpPr/>
          <p:nvPr/>
        </p:nvSpPr>
        <p:spPr>
          <a:xfrm>
            <a:off x="5939421" y="4912843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6078536" y="2876084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6078536" y="3893953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6830-2CE2-F69C-067F-D815DE661AB9}"/>
              </a:ext>
            </a:extLst>
          </p:cNvPr>
          <p:cNvSpPr txBox="1"/>
          <p:nvPr/>
        </p:nvSpPr>
        <p:spPr>
          <a:xfrm>
            <a:off x="6078536" y="4416687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48D1B-8216-AA32-292A-9177222DA65B}"/>
              </a:ext>
            </a:extLst>
          </p:cNvPr>
          <p:cNvSpPr txBox="1"/>
          <p:nvPr/>
        </p:nvSpPr>
        <p:spPr>
          <a:xfrm>
            <a:off x="6078535" y="4937342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Balance :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641230" y="1824233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4E12B-3A05-E0CE-FDA2-C8B9D1F14F9D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C6BC02-D5C2-8B0B-C9A0-EA377DE8FCF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Back with solid fill">
              <a:extLst>
                <a:ext uri="{FF2B5EF4-FFF2-40B4-BE49-F238E27FC236}">
                  <a16:creationId xmlns:a16="http://schemas.microsoft.com/office/drawing/2014/main" id="{C7FD68C6-D919-FEF6-6484-53EA8C8D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F2DDD-9367-AB57-E3E8-C3C2617F63C8}"/>
              </a:ext>
            </a:extLst>
          </p:cNvPr>
          <p:cNvSpPr/>
          <p:nvPr/>
        </p:nvSpPr>
        <p:spPr>
          <a:xfrm>
            <a:off x="5939418" y="1821229"/>
            <a:ext cx="4719027" cy="874413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BC494-A666-158A-713C-EE29F5CC1459}"/>
              </a:ext>
            </a:extLst>
          </p:cNvPr>
          <p:cNvSpPr txBox="1"/>
          <p:nvPr/>
        </p:nvSpPr>
        <p:spPr>
          <a:xfrm>
            <a:off x="6078535" y="2101626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BD7F-EC13-CA90-987F-9B03FFF26B38}"/>
              </a:ext>
            </a:extLst>
          </p:cNvPr>
          <p:cNvSpPr txBox="1"/>
          <p:nvPr/>
        </p:nvSpPr>
        <p:spPr>
          <a:xfrm>
            <a:off x="6096000" y="3382987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Shipping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F183A-C4F2-F126-CE05-999DF085F8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5400" l="10000" r="90000">
                        <a14:foregroundMark x1="28200" y1="66400" x2="48200" y2="83000"/>
                        <a14:foregroundMark x1="17400" y1="76600" x2="22000" y2="92400"/>
                        <a14:foregroundMark x1="18800" y1="94000" x2="43600" y2="93400"/>
                        <a14:foregroundMark x1="16600" y1="94200" x2="18800" y2="94200"/>
                        <a14:foregroundMark x1="39800" y1="93000" x2="42200" y2="93400"/>
                        <a14:foregroundMark x1="28400" y1="95400" x2="53200" y2="94400"/>
                        <a14:foregroundMark x1="66800" y1="91400" x2="77600" y2="91600"/>
                        <a14:foregroundMark x1="85600" y1="63000" x2="85600" y2="90800"/>
                        <a14:foregroundMark x1="85600" y1="90800" x2="84400" y2="93000"/>
                        <a14:foregroundMark x1="70400" y1="93400" x2="83400" y2="93400"/>
                        <a14:foregroundMark x1="14600" y1="36200" x2="17400" y2="7800"/>
                        <a14:foregroundMark x1="17400" y1="7800" x2="48000" y2="9600"/>
                        <a14:foregroundMark x1="13800" y1="3600" x2="24400" y2="12600"/>
                        <a14:foregroundMark x1="58400" y1="6800" x2="69200" y2="17800"/>
                        <a14:foregroundMark x1="82800" y1="10800" x2="82400" y2="52600"/>
                        <a14:foregroundMark x1="85000" y1="15200" x2="86200" y2="34200"/>
                        <a14:foregroundMark x1="86600" y1="18000" x2="87400" y2="29800"/>
                        <a14:foregroundMark x1="86400" y1="10200" x2="87600" y2="32800"/>
                        <a14:foregroundMark x1="86000" y1="40600" x2="86400" y2="55600"/>
                        <a14:foregroundMark x1="88000" y1="40800" x2="88200" y2="54400"/>
                        <a14:foregroundMark x1="88600" y1="41600" x2="88800" y2="13400"/>
                        <a14:foregroundMark x1="86600" y1="16800" x2="82800" y2="25800"/>
                        <a14:foregroundMark x1="72000" y1="7000" x2="43400" y2="5800"/>
                        <a14:foregroundMark x1="43400" y1="5800" x2="64200" y2="10000"/>
                        <a14:foregroundMark x1="22400" y1="7800" x2="14600" y2="3000"/>
                        <a14:foregroundMark x1="11000" y1="4000" x2="11800" y2="2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053" t="-3258" r="-4053" b="-3258"/>
          <a:stretch/>
        </p:blipFill>
        <p:spPr>
          <a:xfrm>
            <a:off x="1758169" y="1880120"/>
            <a:ext cx="2975428" cy="29316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DFB34C1-FCDF-0E92-531F-5BB2B3C5E5A8}"/>
              </a:ext>
            </a:extLst>
          </p:cNvPr>
          <p:cNvGrpSpPr/>
          <p:nvPr/>
        </p:nvGrpSpPr>
        <p:grpSpPr>
          <a:xfrm>
            <a:off x="1930814" y="5117602"/>
            <a:ext cx="2630138" cy="466515"/>
            <a:chOff x="8572789" y="4374945"/>
            <a:chExt cx="1937624" cy="67920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5A83787-9598-19B3-D8DE-55E95B25517E}"/>
                </a:ext>
              </a:extLst>
            </p:cNvPr>
            <p:cNvSpPr/>
            <p:nvPr/>
          </p:nvSpPr>
          <p:spPr>
            <a:xfrm>
              <a:off x="8627443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28F3B3-FADF-5967-7EA4-91E16A561090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ASUS ROG MAXIMUS Z690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7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7DB47D-0431-7C17-BC16-61C560656B22}"/>
              </a:ext>
            </a:extLst>
          </p:cNvPr>
          <p:cNvSpPr/>
          <p:nvPr/>
        </p:nvSpPr>
        <p:spPr>
          <a:xfrm>
            <a:off x="6894037" y="3158676"/>
            <a:ext cx="3309505" cy="442654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66D25F-0834-06D8-0E59-73BB766D3A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574636" y="-1475766"/>
            <a:ext cx="8851688" cy="9522665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97984D9-FC54-05D0-D0C9-98F147A787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733" y="1262756"/>
            <a:ext cx="409391" cy="3576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0838D5-DD6E-27F3-DD5D-7E320FEBFCE1}"/>
              </a:ext>
            </a:extLst>
          </p:cNvPr>
          <p:cNvSpPr/>
          <p:nvPr/>
        </p:nvSpPr>
        <p:spPr>
          <a:xfrm>
            <a:off x="6894038" y="2348179"/>
            <a:ext cx="3309506" cy="442654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BDF1A8-2781-E043-D113-0A9B4EDC7C59}"/>
              </a:ext>
            </a:extLst>
          </p:cNvPr>
          <p:cNvSpPr/>
          <p:nvPr/>
        </p:nvSpPr>
        <p:spPr>
          <a:xfrm>
            <a:off x="6894037" y="4004622"/>
            <a:ext cx="3309504" cy="442654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A89BA1-32C1-D2BF-B5C5-17C1B07D8D26}"/>
              </a:ext>
            </a:extLst>
          </p:cNvPr>
          <p:cNvCxnSpPr>
            <a:cxnSpLocks/>
          </p:cNvCxnSpPr>
          <p:nvPr/>
        </p:nvCxnSpPr>
        <p:spPr>
          <a:xfrm>
            <a:off x="6856949" y="5451533"/>
            <a:ext cx="331394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67096-1835-AAE8-FD1E-A59601511A32}"/>
              </a:ext>
            </a:extLst>
          </p:cNvPr>
          <p:cNvSpPr txBox="1"/>
          <p:nvPr/>
        </p:nvSpPr>
        <p:spPr>
          <a:xfrm>
            <a:off x="6925701" y="5545080"/>
            <a:ext cx="1774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a member?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C77DD-EFA8-DEFD-3159-2A6812B19D1B}"/>
              </a:ext>
            </a:extLst>
          </p:cNvPr>
          <p:cNvSpPr txBox="1"/>
          <p:nvPr/>
        </p:nvSpPr>
        <p:spPr>
          <a:xfrm>
            <a:off x="8490228" y="1286778"/>
            <a:ext cx="10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TECH</a:t>
            </a:r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6F299E1-13C0-FA34-0A42-70C2BA607505}"/>
              </a:ext>
            </a:extLst>
          </p:cNvPr>
          <p:cNvCxnSpPr>
            <a:cxnSpLocks/>
          </p:cNvCxnSpPr>
          <p:nvPr/>
        </p:nvCxnSpPr>
        <p:spPr>
          <a:xfrm>
            <a:off x="6894036" y="1537665"/>
            <a:ext cx="867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FFB0BD-1C3F-AAA4-4361-DE1DE04AD4AA}"/>
              </a:ext>
            </a:extLst>
          </p:cNvPr>
          <p:cNvCxnSpPr>
            <a:cxnSpLocks/>
          </p:cNvCxnSpPr>
          <p:nvPr/>
        </p:nvCxnSpPr>
        <p:spPr>
          <a:xfrm>
            <a:off x="9336063" y="1537665"/>
            <a:ext cx="867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2CCBB5F-B2B5-A892-0E92-9FE2490D6080}"/>
              </a:ext>
            </a:extLst>
          </p:cNvPr>
          <p:cNvSpPr txBox="1"/>
          <p:nvPr/>
        </p:nvSpPr>
        <p:spPr>
          <a:xfrm>
            <a:off x="7900615" y="1286225"/>
            <a:ext cx="71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OID</a:t>
            </a:r>
          </a:p>
        </p:txBody>
      </p:sp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id="{E114F5D3-59F8-63E2-75F4-E625C6D5E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795" y="2401881"/>
            <a:ext cx="328887" cy="328887"/>
          </a:xfrm>
          <a:prstGeom prst="rect">
            <a:avLst/>
          </a:prstGeom>
        </p:spPr>
      </p:pic>
      <p:pic>
        <p:nvPicPr>
          <p:cNvPr id="71" name="Graphic 70" descr="Key outline">
            <a:extLst>
              <a:ext uri="{FF2B5EF4-FFF2-40B4-BE49-F238E27FC236}">
                <a16:creationId xmlns:a16="http://schemas.microsoft.com/office/drawing/2014/main" id="{0D5CDA09-DCDD-D145-9305-75A7B539E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9796" y="3217136"/>
            <a:ext cx="328887" cy="328887"/>
          </a:xfrm>
          <a:prstGeom prst="rect">
            <a:avLst/>
          </a:prstGeom>
        </p:spPr>
      </p:pic>
      <p:pic>
        <p:nvPicPr>
          <p:cNvPr id="3" name="Graphic 2" descr="Cursor with solid fill">
            <a:extLst>
              <a:ext uri="{FF2B5EF4-FFF2-40B4-BE49-F238E27FC236}">
                <a16:creationId xmlns:a16="http://schemas.microsoft.com/office/drawing/2014/main" id="{B4D2C6A8-95E4-2DE7-DFEA-4659510059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1724" y="6858000"/>
            <a:ext cx="363413" cy="363413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 hidden="1">
            <a:extLst>
              <a:ext uri="{FF2B5EF4-FFF2-40B4-BE49-F238E27FC236}">
                <a16:creationId xmlns:a16="http://schemas.microsoft.com/office/drawing/2014/main" id="{3C295A8F-74F2-37A8-E11B-C8925B9B68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8163" y1="31837" x2="39694" y2="28265"/>
                        <a14:foregroundMark x1="45510" y1="29898" x2="50816" y2="27041"/>
                        <a14:foregroundMark x1="50204" y1="33571" x2="51429" y2="33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30" t="20509" r="29110" b="53942"/>
          <a:stretch/>
        </p:blipFill>
        <p:spPr>
          <a:xfrm>
            <a:off x="9775245" y="3311344"/>
            <a:ext cx="247158" cy="15304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6767968-3B9C-CD32-8B5B-9914DBB0A93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6429" y1="70510" x2="37755" y2="66122"/>
                        <a14:foregroundMark x1="63469" y1="68265" x2="63571" y2="72551"/>
                        <a14:foregroundMark x1="38265" y1="80204" x2="42347" y2="77551"/>
                        <a14:foregroundMark x1="51429" y1="73061" x2="52347" y2="71633"/>
                        <a14:foregroundMark x1="51224" y1="77245" x2="53469" y2="76327"/>
                        <a14:foregroundMark x1="46837" y1="65510" x2="45306" y2="66531"/>
                        <a14:backgroundMark x1="37959" y1="31429" x2="38673" y2="27551"/>
                        <a14:backgroundMark x1="38980" y1="30102" x2="50204" y2="23469"/>
                        <a14:backgroundMark x1="37245" y1="25918" x2="50408" y2="24694"/>
                        <a14:backgroundMark x1="50408" y1="24694" x2="41735" y2="25918"/>
                        <a14:backgroundMark x1="41735" y1="25918" x2="51429" y2="34082"/>
                        <a14:backgroundMark x1="51429" y1="34082" x2="34490" y2="35204"/>
                        <a14:backgroundMark x1="34490" y1="35204" x2="47551" y2="26735"/>
                        <a14:backgroundMark x1="55612" y1="21837" x2="60408" y2="30306"/>
                        <a14:backgroundMark x1="60408" y1="30306" x2="62551" y2="41020"/>
                        <a14:backgroundMark x1="62551" y1="41020" x2="61224" y2="4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8" t="56204" r="30859" b="14432"/>
          <a:stretch/>
        </p:blipFill>
        <p:spPr>
          <a:xfrm>
            <a:off x="9785018" y="3300208"/>
            <a:ext cx="227612" cy="17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1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208 L -0.19401 -0.18727 " pathEditMode="relative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373045" y="2298773"/>
            <a:ext cx="9566988" cy="4139449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C4ED38-42C1-6913-6D2A-701B07538FA7}"/>
              </a:ext>
            </a:extLst>
          </p:cNvPr>
          <p:cNvSpPr txBox="1"/>
          <p:nvPr/>
        </p:nvSpPr>
        <p:spPr>
          <a:xfrm>
            <a:off x="1268422" y="3117293"/>
            <a:ext cx="4486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ASUS ROG MAXIMUS Z690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2110904" y="2698775"/>
            <a:ext cx="19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 Summer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2110904" y="4898181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Amount        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3281-22AA-F1F6-7D4E-CDFD0BACBFC1}"/>
              </a:ext>
            </a:extLst>
          </p:cNvPr>
          <p:cNvSpPr txBox="1"/>
          <p:nvPr/>
        </p:nvSpPr>
        <p:spPr>
          <a:xfrm>
            <a:off x="2110904" y="5354964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Delivery Address   :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6CEB6-3AEB-738D-780F-45C393AE6DE7}"/>
              </a:ext>
            </a:extLst>
          </p:cNvPr>
          <p:cNvGrpSpPr/>
          <p:nvPr/>
        </p:nvGrpSpPr>
        <p:grpSpPr>
          <a:xfrm>
            <a:off x="6739008" y="5948609"/>
            <a:ext cx="1368068" cy="369332"/>
            <a:chOff x="6752318" y="5948609"/>
            <a:chExt cx="1368068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2D52AD-84B4-8F39-8B1B-D9E41EB805D5}"/>
                </a:ext>
              </a:extLst>
            </p:cNvPr>
            <p:cNvSpPr/>
            <p:nvPr/>
          </p:nvSpPr>
          <p:spPr>
            <a:xfrm>
              <a:off x="6752318" y="5949878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raphic 7" descr="Printer outline">
              <a:extLst>
                <a:ext uri="{FF2B5EF4-FFF2-40B4-BE49-F238E27FC236}">
                  <a16:creationId xmlns:a16="http://schemas.microsoft.com/office/drawing/2014/main" id="{FAAC85BC-9294-E54E-EB38-4702C91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2769" y="5948609"/>
              <a:ext cx="347698" cy="34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F9686-B6B1-3B5B-95CA-321ADA1C492A}"/>
                </a:ext>
              </a:extLst>
            </p:cNvPr>
            <p:cNvSpPr txBox="1"/>
            <p:nvPr/>
          </p:nvSpPr>
          <p:spPr>
            <a:xfrm>
              <a:off x="7280955" y="5948609"/>
              <a:ext cx="76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8397-F92D-F8F0-0A7D-9212DDAF4F5B}"/>
              </a:ext>
            </a:extLst>
          </p:cNvPr>
          <p:cNvGrpSpPr/>
          <p:nvPr/>
        </p:nvGrpSpPr>
        <p:grpSpPr>
          <a:xfrm>
            <a:off x="4464289" y="5923166"/>
            <a:ext cx="1368068" cy="398092"/>
            <a:chOff x="4111753" y="5923166"/>
            <a:chExt cx="1368068" cy="3980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FF470B-B7DA-AF14-EEA5-2804D3C9AFD2}"/>
                </a:ext>
              </a:extLst>
            </p:cNvPr>
            <p:cNvSpPr/>
            <p:nvPr/>
          </p:nvSpPr>
          <p:spPr>
            <a:xfrm>
              <a:off x="4111753" y="5953195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7D448-325C-FB2B-47B1-0B745D861024}"/>
                </a:ext>
              </a:extLst>
            </p:cNvPr>
            <p:cNvSpPr txBox="1"/>
            <p:nvPr/>
          </p:nvSpPr>
          <p:spPr>
            <a:xfrm>
              <a:off x="4609902" y="5951926"/>
              <a:ext cx="86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</a:t>
              </a:r>
            </a:p>
          </p:txBody>
        </p:sp>
        <p:pic>
          <p:nvPicPr>
            <p:cNvPr id="12" name="Graphic 11" descr="Home outline">
              <a:extLst>
                <a:ext uri="{FF2B5EF4-FFF2-40B4-BE49-F238E27FC236}">
                  <a16:creationId xmlns:a16="http://schemas.microsoft.com/office/drawing/2014/main" id="{002F77B5-A91B-84E6-FCFC-6B07CB3E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36761" y="5923166"/>
              <a:ext cx="392389" cy="39238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501609-3F5C-2292-8A7C-89D2ECA37172}"/>
              </a:ext>
            </a:extLst>
          </p:cNvPr>
          <p:cNvSpPr txBox="1"/>
          <p:nvPr/>
        </p:nvSpPr>
        <p:spPr>
          <a:xfrm>
            <a:off x="2110905" y="3527832"/>
            <a:ext cx="444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                     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EB457-CA4C-EBCB-5018-D2DAFEBD73BE}"/>
              </a:ext>
            </a:extLst>
          </p:cNvPr>
          <p:cNvSpPr txBox="1"/>
          <p:nvPr/>
        </p:nvSpPr>
        <p:spPr>
          <a:xfrm>
            <a:off x="2110905" y="3984615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     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E9C5D-5DD8-C107-6557-EBB126714C92}"/>
              </a:ext>
            </a:extLst>
          </p:cNvPr>
          <p:cNvSpPr txBox="1"/>
          <p:nvPr/>
        </p:nvSpPr>
        <p:spPr>
          <a:xfrm>
            <a:off x="2110905" y="4441398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Address       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FCF8D6-F2E5-0195-858D-E0809C4BE1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00" b="95400" l="10000" r="90000">
                        <a14:foregroundMark x1="28200" y1="66400" x2="48200" y2="83000"/>
                        <a14:foregroundMark x1="17400" y1="76600" x2="22000" y2="92400"/>
                        <a14:foregroundMark x1="18800" y1="94000" x2="43600" y2="93400"/>
                        <a14:foregroundMark x1="16600" y1="94200" x2="18800" y2="94200"/>
                        <a14:foregroundMark x1="39800" y1="93000" x2="42200" y2="93400"/>
                        <a14:foregroundMark x1="28400" y1="95400" x2="53200" y2="94400"/>
                        <a14:foregroundMark x1="66800" y1="91400" x2="77600" y2="91600"/>
                        <a14:foregroundMark x1="85600" y1="63000" x2="85600" y2="90800"/>
                        <a14:foregroundMark x1="85600" y1="90800" x2="84400" y2="93000"/>
                        <a14:foregroundMark x1="70400" y1="93400" x2="83400" y2="93400"/>
                        <a14:foregroundMark x1="14600" y1="36200" x2="17400" y2="7800"/>
                        <a14:foregroundMark x1="17400" y1="7800" x2="48000" y2="9600"/>
                        <a14:foregroundMark x1="13800" y1="3600" x2="24400" y2="12600"/>
                        <a14:foregroundMark x1="58400" y1="6800" x2="69200" y2="17800"/>
                        <a14:foregroundMark x1="82800" y1="10800" x2="82400" y2="52600"/>
                        <a14:foregroundMark x1="85000" y1="15200" x2="86200" y2="34200"/>
                        <a14:foregroundMark x1="86600" y1="18000" x2="87400" y2="29800"/>
                        <a14:foregroundMark x1="86400" y1="10200" x2="87600" y2="32800"/>
                        <a14:foregroundMark x1="86000" y1="40600" x2="86400" y2="55600"/>
                        <a14:foregroundMark x1="88000" y1="40800" x2="88200" y2="54400"/>
                        <a14:foregroundMark x1="88600" y1="41600" x2="88800" y2="13400"/>
                        <a14:foregroundMark x1="86600" y1="16800" x2="82800" y2="25800"/>
                        <a14:foregroundMark x1="72000" y1="7000" x2="43400" y2="5800"/>
                        <a14:foregroundMark x1="43400" y1="5800" x2="64200" y2="10000"/>
                        <a14:foregroundMark x1="22400" y1="7800" x2="14600" y2="3000"/>
                        <a14:foregroundMark x1="11000" y1="4000" x2="11800" y2="2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053" t="-3258" r="-4053" b="-3258"/>
          <a:stretch/>
        </p:blipFill>
        <p:spPr>
          <a:xfrm>
            <a:off x="8617768" y="3381677"/>
            <a:ext cx="2151089" cy="21194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7C7A7C-0FA6-76BF-9A26-1F651334B82B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692135" y="1394815"/>
            <a:chExt cx="2928808" cy="7520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C315B23-7C04-EB68-4B55-1E29D75F6DB8}"/>
                </a:ext>
              </a:extLst>
            </p:cNvPr>
            <p:cNvSpPr/>
            <p:nvPr/>
          </p:nvSpPr>
          <p:spPr>
            <a:xfrm>
              <a:off x="4692135" y="1394815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1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B0889E-2D29-BFE5-F93D-295ADFE86AEF}"/>
                </a:ext>
              </a:extLst>
            </p:cNvPr>
            <p:cNvSpPr txBox="1"/>
            <p:nvPr/>
          </p:nvSpPr>
          <p:spPr>
            <a:xfrm>
              <a:off x="5739059" y="1572059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CB13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4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B93BB8-6359-A4E4-57F0-8E8174CCFF76}"/>
              </a:ext>
            </a:extLst>
          </p:cNvPr>
          <p:cNvSpPr/>
          <p:nvPr/>
        </p:nvSpPr>
        <p:spPr>
          <a:xfrm>
            <a:off x="1497123" y="2251356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5296004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5740301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180947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6627617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Buy Now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ED10B-C971-0BE2-4E71-96DD6DFC57DC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19BF37-1202-C086-387E-BA116079283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5E748DED-2468-E64E-E03A-D67809B2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EA9E07-B15D-0ACC-1D26-E5CF16AA67C9}"/>
              </a:ext>
            </a:extLst>
          </p:cNvPr>
          <p:cNvSpPr txBox="1"/>
          <p:nvPr/>
        </p:nvSpPr>
        <p:spPr>
          <a:xfrm>
            <a:off x="2368463" y="5517978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52,500 TK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BC1ED-8CCD-CB86-475B-B9D7F5F0FD27}"/>
              </a:ext>
            </a:extLst>
          </p:cNvPr>
          <p:cNvSpPr txBox="1"/>
          <p:nvPr/>
        </p:nvSpPr>
        <p:spPr>
          <a:xfrm>
            <a:off x="5627804" y="1851103"/>
            <a:ext cx="52091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X670E AORUS MASTER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Supported CPU: Ryzen 7000 Series Processors for Socket AM5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Supported RAM: 4x DDR5, Max 128GB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Graphics Output: 1 x DisplayPort, 1 x USB Type-C, 1 x HDMI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Features: Intel 2.5GbE LAN &amp; Intel Wi-Fi 6E 802.11ax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9F5DC9-32A9-498F-A99D-E547DBC7B2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89" b="93889" l="10000" r="90000">
                        <a14:foregroundMark x1="16111" y1="8889" x2="45370" y2="9815"/>
                        <a14:foregroundMark x1="45370" y1="9815" x2="71111" y2="9259"/>
                        <a14:foregroundMark x1="71111" y1="9259" x2="84074" y2="10000"/>
                        <a14:foregroundMark x1="15370" y1="90926" x2="86852" y2="90000"/>
                        <a14:foregroundMark x1="18704" y1="93148" x2="83333" y2="9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50" t="-171" r="-2095" b="-171"/>
          <a:stretch/>
        </p:blipFill>
        <p:spPr>
          <a:xfrm>
            <a:off x="1628670" y="2319907"/>
            <a:ext cx="2896451" cy="29063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283EAD-BB6A-EE18-0D8F-ED7FF0047C56}"/>
              </a:ext>
            </a:extLst>
          </p:cNvPr>
          <p:cNvGrpSpPr/>
          <p:nvPr/>
        </p:nvGrpSpPr>
        <p:grpSpPr>
          <a:xfrm>
            <a:off x="1954645" y="1491010"/>
            <a:ext cx="2244503" cy="605703"/>
            <a:chOff x="8572789" y="4374945"/>
            <a:chExt cx="1937624" cy="88185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6FB31DC-A2F1-B7F2-998C-CF493A2519DA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BB65E3-A65F-73BF-2397-691786EB6206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761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X670E AORUS MASTER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59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59538" y="5637366"/>
            <a:ext cx="1878791" cy="528815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3765AF-7B4F-5BE7-0E69-483E2D1EE5FE}"/>
              </a:ext>
            </a:extLst>
          </p:cNvPr>
          <p:cNvSpPr/>
          <p:nvPr/>
        </p:nvSpPr>
        <p:spPr>
          <a:xfrm>
            <a:off x="5939422" y="2840888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0BE3A5-29C4-ABDD-F43D-65DF73FD2356}"/>
              </a:ext>
            </a:extLst>
          </p:cNvPr>
          <p:cNvSpPr/>
          <p:nvPr/>
        </p:nvSpPr>
        <p:spPr>
          <a:xfrm>
            <a:off x="5939422" y="3345947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1DBD-F80B-14A3-8813-376C276BC451}"/>
              </a:ext>
            </a:extLst>
          </p:cNvPr>
          <p:cNvSpPr/>
          <p:nvPr/>
        </p:nvSpPr>
        <p:spPr>
          <a:xfrm>
            <a:off x="5939422" y="3874286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8D96D-13CC-0A3A-4A5D-3AF75AC8B474}"/>
              </a:ext>
            </a:extLst>
          </p:cNvPr>
          <p:cNvSpPr/>
          <p:nvPr/>
        </p:nvSpPr>
        <p:spPr>
          <a:xfrm>
            <a:off x="5939421" y="43845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A90E05-F30B-86C2-4D94-6E9E00173352}"/>
              </a:ext>
            </a:extLst>
          </p:cNvPr>
          <p:cNvSpPr/>
          <p:nvPr/>
        </p:nvSpPr>
        <p:spPr>
          <a:xfrm>
            <a:off x="5939421" y="4912843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6078536" y="2876084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6078536" y="3893953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6830-2CE2-F69C-067F-D815DE661AB9}"/>
              </a:ext>
            </a:extLst>
          </p:cNvPr>
          <p:cNvSpPr txBox="1"/>
          <p:nvPr/>
        </p:nvSpPr>
        <p:spPr>
          <a:xfrm>
            <a:off x="6078536" y="4416687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48D1B-8216-AA32-292A-9177222DA65B}"/>
              </a:ext>
            </a:extLst>
          </p:cNvPr>
          <p:cNvSpPr txBox="1"/>
          <p:nvPr/>
        </p:nvSpPr>
        <p:spPr>
          <a:xfrm>
            <a:off x="6078535" y="4937342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Balance :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641230" y="1824233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4E12B-3A05-E0CE-FDA2-C8B9D1F14F9D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C6BC02-D5C2-8B0B-C9A0-EA377DE8FCF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Back with solid fill">
              <a:extLst>
                <a:ext uri="{FF2B5EF4-FFF2-40B4-BE49-F238E27FC236}">
                  <a16:creationId xmlns:a16="http://schemas.microsoft.com/office/drawing/2014/main" id="{C7FD68C6-D919-FEF6-6484-53EA8C8D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F2DDD-9367-AB57-E3E8-C3C2617F63C8}"/>
              </a:ext>
            </a:extLst>
          </p:cNvPr>
          <p:cNvSpPr/>
          <p:nvPr/>
        </p:nvSpPr>
        <p:spPr>
          <a:xfrm>
            <a:off x="5939418" y="1821229"/>
            <a:ext cx="4719027" cy="874413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BC494-A666-158A-713C-EE29F5CC1459}"/>
              </a:ext>
            </a:extLst>
          </p:cNvPr>
          <p:cNvSpPr txBox="1"/>
          <p:nvPr/>
        </p:nvSpPr>
        <p:spPr>
          <a:xfrm>
            <a:off x="6078535" y="2101626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BD7F-EC13-CA90-987F-9B03FFF26B38}"/>
              </a:ext>
            </a:extLst>
          </p:cNvPr>
          <p:cNvSpPr txBox="1"/>
          <p:nvPr/>
        </p:nvSpPr>
        <p:spPr>
          <a:xfrm>
            <a:off x="6096000" y="3382987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Shipping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38E83-D11F-5701-E7BD-D422D51C53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3889" l="10000" r="90000">
                        <a14:foregroundMark x1="16111" y1="8889" x2="45370" y2="9815"/>
                        <a14:foregroundMark x1="45370" y1="9815" x2="71111" y2="9259"/>
                        <a14:foregroundMark x1="71111" y1="9259" x2="84074" y2="10000"/>
                        <a14:foregroundMark x1="15370" y1="90926" x2="86852" y2="90000"/>
                        <a14:foregroundMark x1="18704" y1="93148" x2="83333" y2="9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50" t="-171" r="-2095" b="-171"/>
          <a:stretch/>
        </p:blipFill>
        <p:spPr>
          <a:xfrm>
            <a:off x="1797657" y="1902535"/>
            <a:ext cx="2896451" cy="29063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916570B-D63B-F6C3-E140-BBC5756C4C20}"/>
              </a:ext>
            </a:extLst>
          </p:cNvPr>
          <p:cNvGrpSpPr/>
          <p:nvPr/>
        </p:nvGrpSpPr>
        <p:grpSpPr>
          <a:xfrm>
            <a:off x="2123630" y="5117602"/>
            <a:ext cx="2244503" cy="605703"/>
            <a:chOff x="8572789" y="4374945"/>
            <a:chExt cx="1937624" cy="88185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12144B-1ABD-C0BB-80C6-071B1A7EFA4A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0999D7-DB78-F384-C0C0-77ED4505FBDC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761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X670E AORUS MASTER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76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373045" y="2298773"/>
            <a:ext cx="9566988" cy="4139449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C4ED38-42C1-6913-6D2A-701B07538FA7}"/>
              </a:ext>
            </a:extLst>
          </p:cNvPr>
          <p:cNvSpPr txBox="1"/>
          <p:nvPr/>
        </p:nvSpPr>
        <p:spPr>
          <a:xfrm>
            <a:off x="2104099" y="3117293"/>
            <a:ext cx="245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X670E AORUS MASTER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2110904" y="2698775"/>
            <a:ext cx="19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 Summer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2110904" y="4898181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Amount        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3281-22AA-F1F6-7D4E-CDFD0BACBFC1}"/>
              </a:ext>
            </a:extLst>
          </p:cNvPr>
          <p:cNvSpPr txBox="1"/>
          <p:nvPr/>
        </p:nvSpPr>
        <p:spPr>
          <a:xfrm>
            <a:off x="2110904" y="5354964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Delivery Address   :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6CEB6-3AEB-738D-780F-45C393AE6DE7}"/>
              </a:ext>
            </a:extLst>
          </p:cNvPr>
          <p:cNvGrpSpPr/>
          <p:nvPr/>
        </p:nvGrpSpPr>
        <p:grpSpPr>
          <a:xfrm>
            <a:off x="6739008" y="5948609"/>
            <a:ext cx="1368068" cy="369332"/>
            <a:chOff x="6752318" y="5948609"/>
            <a:chExt cx="1368068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2D52AD-84B4-8F39-8B1B-D9E41EB805D5}"/>
                </a:ext>
              </a:extLst>
            </p:cNvPr>
            <p:cNvSpPr/>
            <p:nvPr/>
          </p:nvSpPr>
          <p:spPr>
            <a:xfrm>
              <a:off x="6752318" y="5949878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raphic 7" descr="Printer outline">
              <a:extLst>
                <a:ext uri="{FF2B5EF4-FFF2-40B4-BE49-F238E27FC236}">
                  <a16:creationId xmlns:a16="http://schemas.microsoft.com/office/drawing/2014/main" id="{FAAC85BC-9294-E54E-EB38-4702C91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2769" y="5948609"/>
              <a:ext cx="347698" cy="34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F9686-B6B1-3B5B-95CA-321ADA1C492A}"/>
                </a:ext>
              </a:extLst>
            </p:cNvPr>
            <p:cNvSpPr txBox="1"/>
            <p:nvPr/>
          </p:nvSpPr>
          <p:spPr>
            <a:xfrm>
              <a:off x="7280955" y="5948609"/>
              <a:ext cx="76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8397-F92D-F8F0-0A7D-9212DDAF4F5B}"/>
              </a:ext>
            </a:extLst>
          </p:cNvPr>
          <p:cNvGrpSpPr/>
          <p:nvPr/>
        </p:nvGrpSpPr>
        <p:grpSpPr>
          <a:xfrm>
            <a:off x="4464289" y="5923166"/>
            <a:ext cx="1368068" cy="398092"/>
            <a:chOff x="4111753" y="5923166"/>
            <a:chExt cx="1368068" cy="3980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FF470B-B7DA-AF14-EEA5-2804D3C9AFD2}"/>
                </a:ext>
              </a:extLst>
            </p:cNvPr>
            <p:cNvSpPr/>
            <p:nvPr/>
          </p:nvSpPr>
          <p:spPr>
            <a:xfrm>
              <a:off x="4111753" y="5953195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7D448-325C-FB2B-47B1-0B745D861024}"/>
                </a:ext>
              </a:extLst>
            </p:cNvPr>
            <p:cNvSpPr txBox="1"/>
            <p:nvPr/>
          </p:nvSpPr>
          <p:spPr>
            <a:xfrm>
              <a:off x="4609902" y="5951926"/>
              <a:ext cx="86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</a:t>
              </a:r>
            </a:p>
          </p:txBody>
        </p:sp>
        <p:pic>
          <p:nvPicPr>
            <p:cNvPr id="12" name="Graphic 11" descr="Home outline">
              <a:extLst>
                <a:ext uri="{FF2B5EF4-FFF2-40B4-BE49-F238E27FC236}">
                  <a16:creationId xmlns:a16="http://schemas.microsoft.com/office/drawing/2014/main" id="{002F77B5-A91B-84E6-FCFC-6B07CB3E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36761" y="5923166"/>
              <a:ext cx="392389" cy="39238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501609-3F5C-2292-8A7C-89D2ECA37172}"/>
              </a:ext>
            </a:extLst>
          </p:cNvPr>
          <p:cNvSpPr txBox="1"/>
          <p:nvPr/>
        </p:nvSpPr>
        <p:spPr>
          <a:xfrm>
            <a:off x="2110905" y="3527832"/>
            <a:ext cx="444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                     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EB457-CA4C-EBCB-5018-D2DAFEBD73BE}"/>
              </a:ext>
            </a:extLst>
          </p:cNvPr>
          <p:cNvSpPr txBox="1"/>
          <p:nvPr/>
        </p:nvSpPr>
        <p:spPr>
          <a:xfrm>
            <a:off x="2110905" y="3984615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     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E9C5D-5DD8-C107-6557-EBB126714C92}"/>
              </a:ext>
            </a:extLst>
          </p:cNvPr>
          <p:cNvSpPr txBox="1"/>
          <p:nvPr/>
        </p:nvSpPr>
        <p:spPr>
          <a:xfrm>
            <a:off x="2110905" y="4441398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Address       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9241D-D225-E96E-8A25-85DF5CEF5E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89" b="93889" l="10000" r="90000">
                        <a14:foregroundMark x1="16111" y1="8889" x2="45370" y2="9815"/>
                        <a14:foregroundMark x1="45370" y1="9815" x2="71111" y2="9259"/>
                        <a14:foregroundMark x1="71111" y1="9259" x2="84074" y2="10000"/>
                        <a14:foregroundMark x1="15370" y1="90926" x2="86852" y2="90000"/>
                        <a14:foregroundMark x1="18704" y1="93148" x2="83333" y2="9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50" t="-171" r="-2095" b="-171"/>
          <a:stretch/>
        </p:blipFill>
        <p:spPr>
          <a:xfrm>
            <a:off x="8780831" y="3354518"/>
            <a:ext cx="1930712" cy="19373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B844CBF-A2D3-1F73-8DB1-FE337548A616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692135" y="1394815"/>
            <a:chExt cx="2928808" cy="7520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3BCAEC6-758E-0C29-756E-E5A1440C0128}"/>
                </a:ext>
              </a:extLst>
            </p:cNvPr>
            <p:cNvSpPr/>
            <p:nvPr/>
          </p:nvSpPr>
          <p:spPr>
            <a:xfrm>
              <a:off x="4692135" y="1394815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1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D3B088-7160-FF92-3831-BA39C0F102C3}"/>
                </a:ext>
              </a:extLst>
            </p:cNvPr>
            <p:cNvSpPr txBox="1"/>
            <p:nvPr/>
          </p:nvSpPr>
          <p:spPr>
            <a:xfrm>
              <a:off x="5739059" y="1572059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CB13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47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990EED88-6C04-6ACB-DFE3-997C611BCB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582937" y="-5268420"/>
            <a:ext cx="8851688" cy="868446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D85E574-4EF6-1D0D-F42A-B7BF18328D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7070136" y="3522949"/>
            <a:ext cx="9877290" cy="86844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C2EE10B-2DC5-CA32-3AA4-E2E1D547F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36643" y="-5687519"/>
            <a:ext cx="8851688" cy="952266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C2DD484-9026-36F8-0FE5-A97AF2DD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-4749445" y="3103849"/>
            <a:ext cx="9877292" cy="9522665"/>
          </a:xfrm>
          <a:prstGeom prst="rect">
            <a:avLst/>
          </a:prstGeom>
        </p:spPr>
      </p:pic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196F9F-B6A3-F6DA-6A12-FD736F84CD0A}"/>
              </a:ext>
            </a:extLst>
          </p:cNvPr>
          <p:cNvGrpSpPr/>
          <p:nvPr/>
        </p:nvGrpSpPr>
        <p:grpSpPr>
          <a:xfrm>
            <a:off x="1906969" y="1914362"/>
            <a:ext cx="2244504" cy="466515"/>
            <a:chOff x="8572789" y="4374945"/>
            <a:chExt cx="1937624" cy="6792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C0197ED-8489-F4D7-19E2-75C4AD82F170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360BB-51F9-64ED-F9A3-4511CFA4FA44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 CORE i9-12900K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B11A5E-2A42-E4B9-6E26-AD4CFDC78C31}"/>
              </a:ext>
            </a:extLst>
          </p:cNvPr>
          <p:cNvGrpSpPr/>
          <p:nvPr/>
        </p:nvGrpSpPr>
        <p:grpSpPr>
          <a:xfrm>
            <a:off x="1906969" y="2625474"/>
            <a:ext cx="2244504" cy="2128486"/>
            <a:chOff x="1906969" y="1777075"/>
            <a:chExt cx="2244504" cy="21284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B93BB8-6359-A4E4-57F0-8E8174CCFF76}"/>
                </a:ext>
              </a:extLst>
            </p:cNvPr>
            <p:cNvSpPr/>
            <p:nvPr/>
          </p:nvSpPr>
          <p:spPr>
            <a:xfrm>
              <a:off x="1906969" y="1777075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8861CE-0120-B671-434B-0E294836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00" b="98400" l="3800" r="96200">
                          <a14:foregroundMark x1="4000" y1="12600" x2="70800" y2="8400"/>
                          <a14:foregroundMark x1="70800" y1="8400" x2="86200" y2="51400"/>
                          <a14:foregroundMark x1="86200" y1="51400" x2="85800" y2="79000"/>
                          <a14:foregroundMark x1="85800" y1="79000" x2="12400" y2="81200"/>
                          <a14:foregroundMark x1="12400" y1="81200" x2="11000" y2="79800"/>
                          <a14:foregroundMark x1="5200" y1="19600" x2="11000" y2="66400"/>
                          <a14:foregroundMark x1="3800" y1="18200" x2="4800" y2="45400"/>
                          <a14:foregroundMark x1="5200" y1="75000" x2="13400" y2="88400"/>
                          <a14:foregroundMark x1="12400" y1="86600" x2="36000" y2="89800"/>
                          <a14:foregroundMark x1="36000" y1="89800" x2="48000" y2="87600"/>
                          <a14:foregroundMark x1="30000" y1="92600" x2="45200" y2="89800"/>
                          <a14:foregroundMark x1="46600" y1="90200" x2="77600" y2="82000"/>
                          <a14:foregroundMark x1="70800" y1="84600" x2="89800" y2="81200"/>
                          <a14:foregroundMark x1="81800" y1="83800" x2="87000" y2="94600"/>
                          <a14:foregroundMark x1="80000" y1="89600" x2="86400" y2="92600"/>
                          <a14:foregroundMark x1="79800" y1="88600" x2="83600" y2="92600"/>
                          <a14:foregroundMark x1="80200" y1="93400" x2="81600" y2="98400"/>
                          <a14:foregroundMark x1="87600" y1="91000" x2="87600" y2="91000"/>
                          <a14:foregroundMark x1="92400" y1="87600" x2="95000" y2="92600"/>
                          <a14:foregroundMark x1="89000" y1="96400" x2="94000" y2="94400"/>
                          <a14:foregroundMark x1="83400" y1="96800" x2="87800" y2="96400"/>
                          <a14:foregroundMark x1="93200" y1="96000" x2="96200" y2="95200"/>
                          <a14:foregroundMark x1="6800" y1="84600" x2="9200" y2="54200"/>
                          <a14:foregroundMark x1="8000" y1="66000" x2="4200" y2="41000"/>
                          <a14:foregroundMark x1="34600" y1="7400" x2="55600" y2="10000"/>
                          <a14:foregroundMark x1="31200" y1="5400" x2="50200" y2="11400"/>
                          <a14:foregroundMark x1="88400" y1="11600" x2="89800" y2="33600"/>
                          <a14:foregroundMark x1="87000" y1="11000" x2="86000" y2="25200"/>
                          <a14:foregroundMark x1="81800" y1="13800" x2="87800" y2="27800"/>
                          <a14:foregroundMark x1="84000" y1="14600" x2="91200" y2="27200"/>
                          <a14:foregroundMark x1="94000" y1="16600" x2="94800" y2="23400"/>
                          <a14:foregroundMark x1="91400" y1="11800" x2="90000" y2="21400"/>
                          <a14:foregroundMark x1="78000" y1="11800" x2="83200" y2="12800"/>
                          <a14:foregroundMark x1="84200" y1="10600" x2="87600" y2="10600"/>
                          <a14:foregroundMark x1="82000" y1="10600" x2="90200" y2="10400"/>
                          <a14:foregroundMark x1="81600" y1="9200" x2="91200" y2="10400"/>
                          <a14:foregroundMark x1="83200" y1="8400" x2="91800" y2="10000"/>
                          <a14:foregroundMark x1="94200" y1="86200" x2="96200" y2="89600"/>
                          <a14:foregroundMark x1="63200" y1="50600" x2="48600" y2="58200"/>
                          <a14:foregroundMark x1="45800" y1="53600" x2="55800" y2="49200"/>
                          <a14:foregroundMark x1="36400" y1="55600" x2="62000" y2="41200"/>
                          <a14:foregroundMark x1="38000" y1="46000" x2="56200" y2="35000"/>
                          <a14:foregroundMark x1="46400" y1="38600" x2="62200" y2="38600"/>
                          <a14:foregroundMark x1="47800" y1="59200" x2="66000" y2="59200"/>
                          <a14:foregroundMark x1="54800" y1="61400" x2="76400" y2="58000"/>
                          <a14:foregroundMark x1="73600" y1="54600" x2="81800" y2="48200"/>
                          <a14:foregroundMark x1="59400" y1="52600" x2="78000" y2="49600"/>
                          <a14:foregroundMark x1="67600" y1="49200" x2="78600" y2="48800"/>
                          <a14:foregroundMark x1="65000" y1="51400" x2="77000" y2="48800"/>
                          <a14:foregroundMark x1="82200" y1="57200" x2="86600" y2="57600"/>
                          <a14:foregroundMark x1="80400" y1="51400" x2="77600" y2="61200"/>
                          <a14:foregroundMark x1="77400" y1="53800" x2="84200" y2="54600"/>
                          <a14:foregroundMark x1="7600" y1="54800" x2="9800" y2="75000"/>
                          <a14:foregroundMark x1="4000" y1="45000" x2="5400" y2="78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61" t="-12133" r="-13061" b="-12133"/>
            <a:stretch/>
          </p:blipFill>
          <p:spPr>
            <a:xfrm>
              <a:off x="1991279" y="1831800"/>
              <a:ext cx="2075885" cy="204534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24E27E-DF44-E01F-FCD4-311134497DD1}"/>
              </a:ext>
            </a:extLst>
          </p:cNvPr>
          <p:cNvGrpSpPr/>
          <p:nvPr/>
        </p:nvGrpSpPr>
        <p:grpSpPr>
          <a:xfrm>
            <a:off x="8063804" y="2694700"/>
            <a:ext cx="2244504" cy="2128486"/>
            <a:chOff x="8399295" y="2694700"/>
            <a:chExt cx="2244504" cy="212848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F11EAD0-A141-315B-4557-7FC6C0E33FBB}"/>
                </a:ext>
              </a:extLst>
            </p:cNvPr>
            <p:cNvSpPr/>
            <p:nvPr/>
          </p:nvSpPr>
          <p:spPr>
            <a:xfrm>
              <a:off x="8399295" y="2694700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D5EA4E-7395-6F78-B42E-74B6515A4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98800" l="7600" r="94200">
                          <a14:foregroundMark x1="17000" y1="11200" x2="25800" y2="63400"/>
                          <a14:foregroundMark x1="21400" y1="14800" x2="40000" y2="13600"/>
                          <a14:foregroundMark x1="27400" y1="8800" x2="58600" y2="11000"/>
                          <a14:foregroundMark x1="33200" y1="6600" x2="62200" y2="13800"/>
                          <a14:foregroundMark x1="25000" y1="10600" x2="33800" y2="12000"/>
                          <a14:foregroundMark x1="8600" y1="15400" x2="18800" y2="84600"/>
                          <a14:foregroundMark x1="17400" y1="8200" x2="40200" y2="3200"/>
                          <a14:foregroundMark x1="8400" y1="13600" x2="8200" y2="54600"/>
                          <a14:foregroundMark x1="13400" y1="23200" x2="18800" y2="33800"/>
                          <a14:foregroundMark x1="13200" y1="21800" x2="17800" y2="27600"/>
                          <a14:foregroundMark x1="9600" y1="92400" x2="32400" y2="88400"/>
                          <a14:foregroundMark x1="7800" y1="78600" x2="12600" y2="52200"/>
                          <a14:foregroundMark x1="38000" y1="55800" x2="74000" y2="55800"/>
                          <a14:foregroundMark x1="33200" y1="53000" x2="58200" y2="45200"/>
                          <a14:foregroundMark x1="30400" y1="45400" x2="47000" y2="34000"/>
                          <a14:foregroundMark x1="32000" y1="52200" x2="43200" y2="59400"/>
                          <a14:foregroundMark x1="29000" y1="57800" x2="49600" y2="58800"/>
                          <a14:foregroundMark x1="77000" y1="47600" x2="77400" y2="59000"/>
                          <a14:foregroundMark x1="73800" y1="43400" x2="72400" y2="56600"/>
                          <a14:foregroundMark x1="80400" y1="14600" x2="79200" y2="45000"/>
                          <a14:foregroundMark x1="13200" y1="20000" x2="17200" y2="21200"/>
                          <a14:foregroundMark x1="80400" y1="14000" x2="82400" y2="27200"/>
                          <a14:foregroundMark x1="80200" y1="12600" x2="73800" y2="31400"/>
                          <a14:foregroundMark x1="79800" y1="85600" x2="91800" y2="90400"/>
                          <a14:foregroundMark x1="21800" y1="90800" x2="39800" y2="88200"/>
                          <a14:foregroundMark x1="30600" y1="91800" x2="59200" y2="88800"/>
                          <a14:foregroundMark x1="36200" y1="92600" x2="70600" y2="85400"/>
                          <a14:foregroundMark x1="21200" y1="95200" x2="49000" y2="94800"/>
                          <a14:foregroundMark x1="7600" y1="88200" x2="20400" y2="88200"/>
                          <a14:foregroundMark x1="10800" y1="87200" x2="30000" y2="87800"/>
                          <a14:foregroundMark x1="82800" y1="79400" x2="88400" y2="95600"/>
                          <a14:foregroundMark x1="75000" y1="83000" x2="72000" y2="92600"/>
                          <a14:foregroundMark x1="77200" y1="93800" x2="77568" y2="94268"/>
                          <a14:foregroundMark x1="76661" y1="95222" x2="75600" y2="86200"/>
                          <a14:foregroundMark x1="78639" y1="97687" x2="84800" y2="97400"/>
                          <a14:foregroundMark x1="89200" y1="80600" x2="91400" y2="89200"/>
                          <a14:foregroundMark x1="92800" y1="93800" x2="94200" y2="98000"/>
                          <a14:foregroundMark x1="84200" y1="98600" x2="90800" y2="98200"/>
                          <a14:foregroundMark x1="77000" y1="98800" x2="79600" y2="97800"/>
                          <a14:backgroundMark x1="75800" y1="97600" x2="75800" y2="98000"/>
                          <a14:backgroundMark x1="74400" y1="97600" x2="76886" y2="99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89" t="-14107" r="-13889" b="-14107"/>
            <a:stretch/>
          </p:blipFill>
          <p:spPr>
            <a:xfrm>
              <a:off x="8468013" y="2703794"/>
              <a:ext cx="2103120" cy="2110297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773057D-1281-EE2B-FE3B-5FE27EC5CDEF}"/>
              </a:ext>
            </a:extLst>
          </p:cNvPr>
          <p:cNvSpPr/>
          <p:nvPr/>
        </p:nvSpPr>
        <p:spPr>
          <a:xfrm>
            <a:off x="2320787" y="5417661"/>
            <a:ext cx="1416868" cy="466514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44645D-8B24-6AA1-8533-6BF13DF89DDA}"/>
              </a:ext>
            </a:extLst>
          </p:cNvPr>
          <p:cNvSpPr txBox="1"/>
          <p:nvPr/>
        </p:nvSpPr>
        <p:spPr>
          <a:xfrm>
            <a:off x="2278433" y="5500144"/>
            <a:ext cx="150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DETAILS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732464-0DE9-F9E8-CD42-41EC560C0DDC}"/>
              </a:ext>
            </a:extLst>
          </p:cNvPr>
          <p:cNvGrpSpPr/>
          <p:nvPr/>
        </p:nvGrpSpPr>
        <p:grpSpPr>
          <a:xfrm>
            <a:off x="8095354" y="1914362"/>
            <a:ext cx="2244503" cy="466514"/>
            <a:chOff x="8572789" y="4374945"/>
            <a:chExt cx="1937624" cy="679209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4B0BCA6-5A10-C994-AA31-EB781EB60435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CCA65B-D08A-54E8-B731-D029FDF96291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 CORE i5-12600K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27C68A-38AF-C63F-EA6B-FD91C9C546E5}"/>
              </a:ext>
            </a:extLst>
          </p:cNvPr>
          <p:cNvGrpSpPr/>
          <p:nvPr/>
        </p:nvGrpSpPr>
        <p:grpSpPr>
          <a:xfrm>
            <a:off x="5345212" y="5417667"/>
            <a:ext cx="1501576" cy="466515"/>
            <a:chOff x="8572789" y="4374945"/>
            <a:chExt cx="1937624" cy="67920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F9F5180-3BDF-1D50-920D-96BA2DC52056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E22302-0AE3-D49F-00BF-793E460653FE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DETAILS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0C3173-412E-FA05-753E-441DBA048E93}"/>
              </a:ext>
            </a:extLst>
          </p:cNvPr>
          <p:cNvGrpSpPr/>
          <p:nvPr/>
        </p:nvGrpSpPr>
        <p:grpSpPr>
          <a:xfrm>
            <a:off x="8466819" y="5417667"/>
            <a:ext cx="1501576" cy="466515"/>
            <a:chOff x="8572789" y="4374945"/>
            <a:chExt cx="1937624" cy="679209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EB9AA70-10B1-EA75-C160-3725E4D1B404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F81A81-41CB-1860-9257-DFA0A75F9B62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DETAILS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8724C1A-D460-EE12-BDEC-5C7EF29F24B6}"/>
              </a:ext>
            </a:extLst>
          </p:cNvPr>
          <p:cNvSpPr txBox="1"/>
          <p:nvPr/>
        </p:nvSpPr>
        <p:spPr>
          <a:xfrm>
            <a:off x="2278433" y="4927000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69,000 TK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2FAE6D-F664-5E0C-289F-C56454BE7A2F}"/>
              </a:ext>
            </a:extLst>
          </p:cNvPr>
          <p:cNvSpPr txBox="1"/>
          <p:nvPr/>
        </p:nvSpPr>
        <p:spPr>
          <a:xfrm>
            <a:off x="5345212" y="4927000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47,000 TK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00E77F-0D17-BE36-2F46-2D6B25C64261}"/>
              </a:ext>
            </a:extLst>
          </p:cNvPr>
          <p:cNvSpPr txBox="1"/>
          <p:nvPr/>
        </p:nvSpPr>
        <p:spPr>
          <a:xfrm>
            <a:off x="8466819" y="4927000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34,200 TK</a:t>
            </a:r>
          </a:p>
        </p:txBody>
      </p:sp>
      <p:pic>
        <p:nvPicPr>
          <p:cNvPr id="78" name="Picture 77" descr="Shape&#10;&#10;Description automatically generated with low confidence">
            <a:extLst>
              <a:ext uri="{FF2B5EF4-FFF2-40B4-BE49-F238E27FC236}">
                <a16:creationId xmlns:a16="http://schemas.microsoft.com/office/drawing/2014/main" id="{5F944AFA-8D94-C959-F3E3-F89EA0707B5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41" y="338211"/>
            <a:ext cx="409391" cy="35762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410096D-0C79-92D1-8C62-DEDE0967EEFE}"/>
              </a:ext>
            </a:extLst>
          </p:cNvPr>
          <p:cNvSpPr txBox="1"/>
          <p:nvPr/>
        </p:nvSpPr>
        <p:spPr>
          <a:xfrm>
            <a:off x="6057100" y="362233"/>
            <a:ext cx="10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TECH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2805DEA-3787-C427-546D-7646261584B2}"/>
              </a:ext>
            </a:extLst>
          </p:cNvPr>
          <p:cNvCxnSpPr>
            <a:cxnSpLocks/>
          </p:cNvCxnSpPr>
          <p:nvPr/>
        </p:nvCxnSpPr>
        <p:spPr>
          <a:xfrm>
            <a:off x="3791581" y="613120"/>
            <a:ext cx="15298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5FA87C4-C134-A141-9A25-01BA10950045}"/>
              </a:ext>
            </a:extLst>
          </p:cNvPr>
          <p:cNvSpPr txBox="1"/>
          <p:nvPr/>
        </p:nvSpPr>
        <p:spPr>
          <a:xfrm>
            <a:off x="5460523" y="361680"/>
            <a:ext cx="71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OID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14C88-A55C-8B19-B6EC-629A99C6DD29}"/>
              </a:ext>
            </a:extLst>
          </p:cNvPr>
          <p:cNvCxnSpPr>
            <a:cxnSpLocks/>
          </p:cNvCxnSpPr>
          <p:nvPr/>
        </p:nvCxnSpPr>
        <p:spPr>
          <a:xfrm>
            <a:off x="6909331" y="613120"/>
            <a:ext cx="16175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86CC8-1EE2-0072-F193-B4583E136EB3}"/>
              </a:ext>
            </a:extLst>
          </p:cNvPr>
          <p:cNvGrpSpPr/>
          <p:nvPr/>
        </p:nvGrpSpPr>
        <p:grpSpPr>
          <a:xfrm>
            <a:off x="3732742" y="817833"/>
            <a:ext cx="1738419" cy="541497"/>
            <a:chOff x="3919614" y="817833"/>
            <a:chExt cx="1738419" cy="54149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B3943EF-647F-F8EC-4894-ED82006FF7BA}"/>
                </a:ext>
              </a:extLst>
            </p:cNvPr>
            <p:cNvSpPr/>
            <p:nvPr/>
          </p:nvSpPr>
          <p:spPr>
            <a:xfrm>
              <a:off x="3919614" y="817833"/>
              <a:ext cx="1738419" cy="541497"/>
            </a:xfrm>
            <a:prstGeom prst="roundRect">
              <a:avLst>
                <a:gd name="adj" fmla="val 2604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FCCD4C5F-2CCA-879F-7459-8D385558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9419" y="857710"/>
              <a:ext cx="478185" cy="478185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61FF3E0-5201-42C7-F02D-162737210960}"/>
                </a:ext>
              </a:extLst>
            </p:cNvPr>
            <p:cNvSpPr txBox="1"/>
            <p:nvPr/>
          </p:nvSpPr>
          <p:spPr>
            <a:xfrm>
              <a:off x="4471955" y="927525"/>
              <a:ext cx="1038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PROFILE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008594-8FC1-3F76-7805-DAFFB620F6CA}"/>
              </a:ext>
            </a:extLst>
          </p:cNvPr>
          <p:cNvGrpSpPr/>
          <p:nvPr/>
        </p:nvGrpSpPr>
        <p:grpSpPr>
          <a:xfrm>
            <a:off x="6754832" y="826055"/>
            <a:ext cx="1739322" cy="541497"/>
            <a:chOff x="7127411" y="826055"/>
            <a:chExt cx="1739322" cy="541497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3EB80F9-E595-24DA-3B90-6AF668EC9370}"/>
                </a:ext>
              </a:extLst>
            </p:cNvPr>
            <p:cNvSpPr/>
            <p:nvPr/>
          </p:nvSpPr>
          <p:spPr>
            <a:xfrm>
              <a:off x="7127411" y="826055"/>
              <a:ext cx="1739322" cy="541497"/>
            </a:xfrm>
            <a:prstGeom prst="roundRect">
              <a:avLst>
                <a:gd name="adj" fmla="val 2604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946AE1-3FC5-F089-2421-C156D92A664E}"/>
                </a:ext>
              </a:extLst>
            </p:cNvPr>
            <p:cNvSpPr txBox="1"/>
            <p:nvPr/>
          </p:nvSpPr>
          <p:spPr>
            <a:xfrm>
              <a:off x="7635016" y="927525"/>
              <a:ext cx="11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8" name="Graphic 87" descr="Receiver with solid fill">
              <a:extLst>
                <a:ext uri="{FF2B5EF4-FFF2-40B4-BE49-F238E27FC236}">
                  <a16:creationId xmlns:a16="http://schemas.microsoft.com/office/drawing/2014/main" id="{115129CE-F186-CF83-B2B6-D04D0C082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03214" y="881224"/>
              <a:ext cx="387470" cy="38747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81EB6-D89D-6CC0-BB81-85654B432733}"/>
              </a:ext>
            </a:extLst>
          </p:cNvPr>
          <p:cNvGrpSpPr/>
          <p:nvPr/>
        </p:nvGrpSpPr>
        <p:grpSpPr>
          <a:xfrm>
            <a:off x="5000326" y="2676880"/>
            <a:ext cx="2244504" cy="2128486"/>
            <a:chOff x="5153132" y="2676880"/>
            <a:chExt cx="2244504" cy="21284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0838D5-DD6E-27F3-DD5D-7E320FEBFCE1}"/>
                </a:ext>
              </a:extLst>
            </p:cNvPr>
            <p:cNvSpPr/>
            <p:nvPr/>
          </p:nvSpPr>
          <p:spPr>
            <a:xfrm>
              <a:off x="5153132" y="2676880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A138AE-2ABE-27BF-22AC-303920C79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00" b="98600" l="7200" r="95200">
                          <a14:foregroundMark x1="10000" y1="16600" x2="12800" y2="40200"/>
                          <a14:foregroundMark x1="7800" y1="13000" x2="27400" y2="26000"/>
                          <a14:foregroundMark x1="10600" y1="11000" x2="27400" y2="15600"/>
                          <a14:foregroundMark x1="11800" y1="6600" x2="34600" y2="9800"/>
                          <a14:foregroundMark x1="19400" y1="5800" x2="42000" y2="6600"/>
                          <a14:foregroundMark x1="21800" y1="2800" x2="28200" y2="4600"/>
                          <a14:foregroundMark x1="12800" y1="19600" x2="18600" y2="33600"/>
                          <a14:foregroundMark x1="20600" y1="21200" x2="40800" y2="48400"/>
                          <a14:foregroundMark x1="32200" y1="40000" x2="57200" y2="48000"/>
                          <a14:foregroundMark x1="30200" y1="42000" x2="56200" y2="51000"/>
                          <a14:foregroundMark x1="40000" y1="53200" x2="64400" y2="54800"/>
                          <a14:foregroundMark x1="23600" y1="54600" x2="63600" y2="59000"/>
                          <a14:foregroundMark x1="32600" y1="54200" x2="68600" y2="56000"/>
                          <a14:foregroundMark x1="60800" y1="52200" x2="75200" y2="55200"/>
                          <a14:foregroundMark x1="40000" y1="59000" x2="45800" y2="60600"/>
                          <a14:foregroundMark x1="79800" y1="11800" x2="83600" y2="27000"/>
                          <a14:foregroundMark x1="80600" y1="58800" x2="83600" y2="86400"/>
                          <a14:foregroundMark x1="78800" y1="83800" x2="83200" y2="93000"/>
                          <a14:foregroundMark x1="75600" y1="81000" x2="80400" y2="87200"/>
                          <a14:foregroundMark x1="59600" y1="82200" x2="37600" y2="85400"/>
                          <a14:foregroundMark x1="18200" y1="86000" x2="37400" y2="86600"/>
                          <a14:foregroundMark x1="16600" y1="91400" x2="26400" y2="92200"/>
                          <a14:foregroundMark x1="8200" y1="90000" x2="19800" y2="89200"/>
                          <a14:foregroundMark x1="11000" y1="88400" x2="18600" y2="89000"/>
                          <a14:foregroundMark x1="36800" y1="53000" x2="71800" y2="70800"/>
                          <a14:foregroundMark x1="30800" y1="58400" x2="38000" y2="60200"/>
                          <a14:foregroundMark x1="32200" y1="51400" x2="41600" y2="61800"/>
                          <a14:foregroundMark x1="31600" y1="49000" x2="50400" y2="54800"/>
                          <a14:foregroundMark x1="36800" y1="45600" x2="58200" y2="55600"/>
                          <a14:foregroundMark x1="70800" y1="47800" x2="75000" y2="56800"/>
                          <a14:foregroundMark x1="72400" y1="45000" x2="80600" y2="58800"/>
                          <a14:foregroundMark x1="75200" y1="15800" x2="85400" y2="24600"/>
                          <a14:foregroundMark x1="76800" y1="83000" x2="78200" y2="88800"/>
                          <a14:foregroundMark x1="58600" y1="88600" x2="74000" y2="90000"/>
                          <a14:foregroundMark x1="29000" y1="92800" x2="41800" y2="91200"/>
                          <a14:foregroundMark x1="20800" y1="95200" x2="40000" y2="94400"/>
                          <a14:foregroundMark x1="7200" y1="42800" x2="15200" y2="78200"/>
                          <a14:foregroundMark x1="84400" y1="87400" x2="90200" y2="92600"/>
                          <a14:foregroundMark x1="73000" y1="82800" x2="79000" y2="87600"/>
                          <a14:foregroundMark x1="78757" y1="97600" x2="79800" y2="98600"/>
                          <a14:foregroundMark x1="75000" y1="94000" x2="75417" y2="94400"/>
                          <a14:foregroundMark x1="93000" y1="96000" x2="94686" y2="97993"/>
                          <a14:backgroundMark x1="4600" y1="96400" x2="8000" y2="98200"/>
                          <a14:backgroundMark x1="4400" y1="96400" x2="12400" y2="98800"/>
                          <a14:backgroundMark x1="5400" y1="95600" x2="17600" y2="98200"/>
                          <a14:backgroundMark x1="94800" y1="99200" x2="96800" y2="99000"/>
                          <a14:backgroundMark x1="94400" y1="99600" x2="98200" y2="98400"/>
                          <a14:backgroundMark x1="94800" y1="97800" x2="99600" y2="97200"/>
                          <a14:backgroundMark x1="75000" y1="94400" x2="75000" y2="9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61" t="-12133" r="-13061" b="-12133"/>
            <a:stretch/>
          </p:blipFill>
          <p:spPr>
            <a:xfrm>
              <a:off x="5257185" y="2680199"/>
              <a:ext cx="2075885" cy="20453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30A1EF2-4D78-9C69-3AF7-1B6698713FB9}"/>
              </a:ext>
            </a:extLst>
          </p:cNvPr>
          <p:cNvGrpSpPr/>
          <p:nvPr/>
        </p:nvGrpSpPr>
        <p:grpSpPr>
          <a:xfrm>
            <a:off x="5013843" y="1914362"/>
            <a:ext cx="2244504" cy="466515"/>
            <a:chOff x="8572789" y="4374945"/>
            <a:chExt cx="1937624" cy="6792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064A8AE-EA7E-C240-2EE9-3FB9979913ED}"/>
                </a:ext>
              </a:extLst>
            </p:cNvPr>
            <p:cNvSpPr/>
            <p:nvPr/>
          </p:nvSpPr>
          <p:spPr>
            <a:xfrm>
              <a:off x="8627443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040D10-5C62-5E7B-75D5-AB7396AAA931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 CORE i7-12700K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94E425-7862-0C8B-9570-608074AE7D3E}"/>
              </a:ext>
            </a:extLst>
          </p:cNvPr>
          <p:cNvGrpSpPr/>
          <p:nvPr/>
        </p:nvGrpSpPr>
        <p:grpSpPr>
          <a:xfrm>
            <a:off x="5936206" y="6429187"/>
            <a:ext cx="351053" cy="351053"/>
            <a:chOff x="5750000" y="6429187"/>
            <a:chExt cx="351053" cy="35105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ECC9F6A-4EB9-E993-745C-9FD4DDB28638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 descr="Back with solid fill">
              <a:extLst>
                <a:ext uri="{FF2B5EF4-FFF2-40B4-BE49-F238E27FC236}">
                  <a16:creationId xmlns:a16="http://schemas.microsoft.com/office/drawing/2014/main" id="{A1151622-4EE9-AE44-6E74-4E326AEBE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39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B93BB8-6359-A4E4-57F0-8E8174CCFF76}"/>
              </a:ext>
            </a:extLst>
          </p:cNvPr>
          <p:cNvSpPr/>
          <p:nvPr/>
        </p:nvSpPr>
        <p:spPr>
          <a:xfrm>
            <a:off x="1497123" y="2251356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5296004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5740301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180947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6627617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Buy Now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ED10B-C971-0BE2-4E71-96DD6DFC57DC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19BF37-1202-C086-387E-BA116079283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5E748DED-2468-E64E-E03A-D67809B2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3122C9-CA08-187D-223C-1B1E8DF6CFCA}"/>
              </a:ext>
            </a:extLst>
          </p:cNvPr>
          <p:cNvSpPr txBox="1"/>
          <p:nvPr/>
        </p:nvSpPr>
        <p:spPr>
          <a:xfrm>
            <a:off x="2368463" y="5517978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69,000 TK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264E4-AC25-A584-9C77-A1B9FC027183}"/>
              </a:ext>
            </a:extLst>
          </p:cNvPr>
          <p:cNvSpPr txBox="1"/>
          <p:nvPr/>
        </p:nvSpPr>
        <p:spPr>
          <a:xfrm>
            <a:off x="5627804" y="1851103"/>
            <a:ext cx="52091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Core i9-12900K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Clock Speed: 3.70 GHz Up to 5.20 GHz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Cache: 30 MB, Socket: LGA 1700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CPU Cores: 16, CPU Threads: 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GPU name: Intel UHD Graphics 770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67B802-F55A-C375-2180-DB2E6A4D66B0}"/>
              </a:ext>
            </a:extLst>
          </p:cNvPr>
          <p:cNvGrpSpPr/>
          <p:nvPr/>
        </p:nvGrpSpPr>
        <p:grpSpPr>
          <a:xfrm>
            <a:off x="1954645" y="1491010"/>
            <a:ext cx="2244504" cy="466515"/>
            <a:chOff x="8572789" y="4374945"/>
            <a:chExt cx="1937624" cy="67920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FC4BDA-B65D-1063-981B-B4FE308A6B27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32749C-2A42-BF16-D452-2FE84431DCE7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 CORE i9-12900K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960B2-3926-E40F-389B-9B0E28549D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00" b="98400" l="3800" r="96200">
                        <a14:foregroundMark x1="4000" y1="12600" x2="70800" y2="8400"/>
                        <a14:foregroundMark x1="70800" y1="8400" x2="86200" y2="51400"/>
                        <a14:foregroundMark x1="86200" y1="51400" x2="85800" y2="79000"/>
                        <a14:foregroundMark x1="85800" y1="79000" x2="12400" y2="81200"/>
                        <a14:foregroundMark x1="12400" y1="81200" x2="11000" y2="79800"/>
                        <a14:foregroundMark x1="5200" y1="19600" x2="11000" y2="66400"/>
                        <a14:foregroundMark x1="3800" y1="18200" x2="4800" y2="45400"/>
                        <a14:foregroundMark x1="5200" y1="75000" x2="13400" y2="88400"/>
                        <a14:foregroundMark x1="12400" y1="86600" x2="36000" y2="89800"/>
                        <a14:foregroundMark x1="36000" y1="89800" x2="48000" y2="87600"/>
                        <a14:foregroundMark x1="30000" y1="92600" x2="45200" y2="89800"/>
                        <a14:foregroundMark x1="46600" y1="90200" x2="77600" y2="82000"/>
                        <a14:foregroundMark x1="70800" y1="84600" x2="89800" y2="81200"/>
                        <a14:foregroundMark x1="81800" y1="83800" x2="87000" y2="94600"/>
                        <a14:foregroundMark x1="80000" y1="89600" x2="86400" y2="92600"/>
                        <a14:foregroundMark x1="79800" y1="88600" x2="83600" y2="92600"/>
                        <a14:foregroundMark x1="80200" y1="93400" x2="81600" y2="98400"/>
                        <a14:foregroundMark x1="87600" y1="91000" x2="87600" y2="91000"/>
                        <a14:foregroundMark x1="92400" y1="87600" x2="95000" y2="92600"/>
                        <a14:foregroundMark x1="89000" y1="96400" x2="94000" y2="94400"/>
                        <a14:foregroundMark x1="83400" y1="96800" x2="87800" y2="96400"/>
                        <a14:foregroundMark x1="93200" y1="96000" x2="96200" y2="95200"/>
                        <a14:foregroundMark x1="6800" y1="84600" x2="9200" y2="54200"/>
                        <a14:foregroundMark x1="8000" y1="66000" x2="4200" y2="41000"/>
                        <a14:foregroundMark x1="34600" y1="7400" x2="55600" y2="10000"/>
                        <a14:foregroundMark x1="31200" y1="5400" x2="50200" y2="11400"/>
                        <a14:foregroundMark x1="88400" y1="11600" x2="89800" y2="33600"/>
                        <a14:foregroundMark x1="87000" y1="11000" x2="86000" y2="25200"/>
                        <a14:foregroundMark x1="81800" y1="13800" x2="87800" y2="27800"/>
                        <a14:foregroundMark x1="84000" y1="14600" x2="91200" y2="27200"/>
                        <a14:foregroundMark x1="94000" y1="16600" x2="94800" y2="23400"/>
                        <a14:foregroundMark x1="91400" y1="11800" x2="90000" y2="21400"/>
                        <a14:foregroundMark x1="78000" y1="11800" x2="83200" y2="12800"/>
                        <a14:foregroundMark x1="84200" y1="10600" x2="87600" y2="10600"/>
                        <a14:foregroundMark x1="82000" y1="10600" x2="90200" y2="10400"/>
                        <a14:foregroundMark x1="81600" y1="9200" x2="91200" y2="10400"/>
                        <a14:foregroundMark x1="83200" y1="8400" x2="91800" y2="10000"/>
                        <a14:foregroundMark x1="94200" y1="86200" x2="96200" y2="89600"/>
                        <a14:foregroundMark x1="63200" y1="50600" x2="48600" y2="58200"/>
                        <a14:foregroundMark x1="45800" y1="53600" x2="55800" y2="49200"/>
                        <a14:foregroundMark x1="36400" y1="55600" x2="62000" y2="41200"/>
                        <a14:foregroundMark x1="38000" y1="46000" x2="56200" y2="35000"/>
                        <a14:foregroundMark x1="46400" y1="38600" x2="62200" y2="38600"/>
                        <a14:foregroundMark x1="47800" y1="59200" x2="66000" y2="59200"/>
                        <a14:foregroundMark x1="54800" y1="61400" x2="76400" y2="58000"/>
                        <a14:foregroundMark x1="73600" y1="54600" x2="81800" y2="48200"/>
                        <a14:foregroundMark x1="59400" y1="52600" x2="78000" y2="49600"/>
                        <a14:foregroundMark x1="67600" y1="49200" x2="78600" y2="48800"/>
                        <a14:foregroundMark x1="65000" y1="51400" x2="77000" y2="48800"/>
                        <a14:foregroundMark x1="82200" y1="57200" x2="86600" y2="57600"/>
                        <a14:foregroundMark x1="80400" y1="51400" x2="77600" y2="61200"/>
                        <a14:foregroundMark x1="77400" y1="53800" x2="84200" y2="54600"/>
                        <a14:foregroundMark x1="7600" y1="54800" x2="9800" y2="75000"/>
                        <a14:foregroundMark x1="4000" y1="45000" x2="5400" y2="7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061" t="-12133" r="-13061" b="-12133"/>
          <a:stretch/>
        </p:blipFill>
        <p:spPr>
          <a:xfrm>
            <a:off x="1639121" y="2342344"/>
            <a:ext cx="2960259" cy="29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0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59538" y="5637366"/>
            <a:ext cx="1878791" cy="528815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3765AF-7B4F-5BE7-0E69-483E2D1EE5FE}"/>
              </a:ext>
            </a:extLst>
          </p:cNvPr>
          <p:cNvSpPr/>
          <p:nvPr/>
        </p:nvSpPr>
        <p:spPr>
          <a:xfrm>
            <a:off x="5939422" y="2840888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0BE3A5-29C4-ABDD-F43D-65DF73FD2356}"/>
              </a:ext>
            </a:extLst>
          </p:cNvPr>
          <p:cNvSpPr/>
          <p:nvPr/>
        </p:nvSpPr>
        <p:spPr>
          <a:xfrm>
            <a:off x="5939422" y="3345947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1DBD-F80B-14A3-8813-376C276BC451}"/>
              </a:ext>
            </a:extLst>
          </p:cNvPr>
          <p:cNvSpPr/>
          <p:nvPr/>
        </p:nvSpPr>
        <p:spPr>
          <a:xfrm>
            <a:off x="5939422" y="3874286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8D96D-13CC-0A3A-4A5D-3AF75AC8B474}"/>
              </a:ext>
            </a:extLst>
          </p:cNvPr>
          <p:cNvSpPr/>
          <p:nvPr/>
        </p:nvSpPr>
        <p:spPr>
          <a:xfrm>
            <a:off x="5939421" y="43845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A90E05-F30B-86C2-4D94-6E9E00173352}"/>
              </a:ext>
            </a:extLst>
          </p:cNvPr>
          <p:cNvSpPr/>
          <p:nvPr/>
        </p:nvSpPr>
        <p:spPr>
          <a:xfrm>
            <a:off x="5939421" y="4912843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6078536" y="2876084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6078536" y="3893953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6830-2CE2-F69C-067F-D815DE661AB9}"/>
              </a:ext>
            </a:extLst>
          </p:cNvPr>
          <p:cNvSpPr txBox="1"/>
          <p:nvPr/>
        </p:nvSpPr>
        <p:spPr>
          <a:xfrm>
            <a:off x="6078536" y="4416687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48D1B-8216-AA32-292A-9177222DA65B}"/>
              </a:ext>
            </a:extLst>
          </p:cNvPr>
          <p:cNvSpPr txBox="1"/>
          <p:nvPr/>
        </p:nvSpPr>
        <p:spPr>
          <a:xfrm>
            <a:off x="6078535" y="4937342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Balance :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641230" y="1824233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4E12B-3A05-E0CE-FDA2-C8B9D1F14F9D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C6BC02-D5C2-8B0B-C9A0-EA377DE8FCF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Back with solid fill">
              <a:extLst>
                <a:ext uri="{FF2B5EF4-FFF2-40B4-BE49-F238E27FC236}">
                  <a16:creationId xmlns:a16="http://schemas.microsoft.com/office/drawing/2014/main" id="{C7FD68C6-D919-FEF6-6484-53EA8C8D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F2DDD-9367-AB57-E3E8-C3C2617F63C8}"/>
              </a:ext>
            </a:extLst>
          </p:cNvPr>
          <p:cNvSpPr/>
          <p:nvPr/>
        </p:nvSpPr>
        <p:spPr>
          <a:xfrm>
            <a:off x="5939418" y="1821229"/>
            <a:ext cx="4719027" cy="874413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BC494-A666-158A-713C-EE29F5CC1459}"/>
              </a:ext>
            </a:extLst>
          </p:cNvPr>
          <p:cNvSpPr txBox="1"/>
          <p:nvPr/>
        </p:nvSpPr>
        <p:spPr>
          <a:xfrm>
            <a:off x="6078535" y="2101626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BD7F-EC13-CA90-987F-9B03FFF26B38}"/>
              </a:ext>
            </a:extLst>
          </p:cNvPr>
          <p:cNvSpPr txBox="1"/>
          <p:nvPr/>
        </p:nvSpPr>
        <p:spPr>
          <a:xfrm>
            <a:off x="6096000" y="3382987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Shipping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7BF74-1F85-B08F-4E17-FF50F7E803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00" b="98400" l="3800" r="96200">
                        <a14:foregroundMark x1="4000" y1="12600" x2="70800" y2="8400"/>
                        <a14:foregroundMark x1="70800" y1="8400" x2="86200" y2="51400"/>
                        <a14:foregroundMark x1="86200" y1="51400" x2="85800" y2="79000"/>
                        <a14:foregroundMark x1="85800" y1="79000" x2="12400" y2="81200"/>
                        <a14:foregroundMark x1="12400" y1="81200" x2="11000" y2="79800"/>
                        <a14:foregroundMark x1="5200" y1="19600" x2="11000" y2="66400"/>
                        <a14:foregroundMark x1="3800" y1="18200" x2="4800" y2="45400"/>
                        <a14:foregroundMark x1="5200" y1="75000" x2="13400" y2="88400"/>
                        <a14:foregroundMark x1="12400" y1="86600" x2="36000" y2="89800"/>
                        <a14:foregroundMark x1="36000" y1="89800" x2="48000" y2="87600"/>
                        <a14:foregroundMark x1="30000" y1="92600" x2="45200" y2="89800"/>
                        <a14:foregroundMark x1="46600" y1="90200" x2="77600" y2="82000"/>
                        <a14:foregroundMark x1="70800" y1="84600" x2="89800" y2="81200"/>
                        <a14:foregroundMark x1="81800" y1="83800" x2="87000" y2="94600"/>
                        <a14:foregroundMark x1="80000" y1="89600" x2="86400" y2="92600"/>
                        <a14:foregroundMark x1="79800" y1="88600" x2="83600" y2="92600"/>
                        <a14:foregroundMark x1="80200" y1="93400" x2="81600" y2="98400"/>
                        <a14:foregroundMark x1="87600" y1="91000" x2="87600" y2="91000"/>
                        <a14:foregroundMark x1="92400" y1="87600" x2="95000" y2="92600"/>
                        <a14:foregroundMark x1="89000" y1="96400" x2="94000" y2="94400"/>
                        <a14:foregroundMark x1="83400" y1="96800" x2="87800" y2="96400"/>
                        <a14:foregroundMark x1="93200" y1="96000" x2="96200" y2="95200"/>
                        <a14:foregroundMark x1="6800" y1="84600" x2="9200" y2="54200"/>
                        <a14:foregroundMark x1="8000" y1="66000" x2="4200" y2="41000"/>
                        <a14:foregroundMark x1="34600" y1="7400" x2="55600" y2="10000"/>
                        <a14:foregroundMark x1="31200" y1="5400" x2="50200" y2="11400"/>
                        <a14:foregroundMark x1="88400" y1="11600" x2="89800" y2="33600"/>
                        <a14:foregroundMark x1="87000" y1="11000" x2="86000" y2="25200"/>
                        <a14:foregroundMark x1="81800" y1="13800" x2="87800" y2="27800"/>
                        <a14:foregroundMark x1="84000" y1="14600" x2="91200" y2="27200"/>
                        <a14:foregroundMark x1="94000" y1="16600" x2="94800" y2="23400"/>
                        <a14:foregroundMark x1="91400" y1="11800" x2="90000" y2="21400"/>
                        <a14:foregroundMark x1="78000" y1="11800" x2="83200" y2="12800"/>
                        <a14:foregroundMark x1="84200" y1="10600" x2="87600" y2="10600"/>
                        <a14:foregroundMark x1="82000" y1="10600" x2="90200" y2="10400"/>
                        <a14:foregroundMark x1="81600" y1="9200" x2="91200" y2="10400"/>
                        <a14:foregroundMark x1="83200" y1="8400" x2="91800" y2="10000"/>
                        <a14:foregroundMark x1="94200" y1="86200" x2="96200" y2="89600"/>
                        <a14:foregroundMark x1="63200" y1="50600" x2="48600" y2="58200"/>
                        <a14:foregroundMark x1="45800" y1="53600" x2="55800" y2="49200"/>
                        <a14:foregroundMark x1="36400" y1="55600" x2="62000" y2="41200"/>
                        <a14:foregroundMark x1="38000" y1="46000" x2="56200" y2="35000"/>
                        <a14:foregroundMark x1="46400" y1="38600" x2="62200" y2="38600"/>
                        <a14:foregroundMark x1="47800" y1="59200" x2="66000" y2="59200"/>
                        <a14:foregroundMark x1="54800" y1="61400" x2="76400" y2="58000"/>
                        <a14:foregroundMark x1="73600" y1="54600" x2="81800" y2="48200"/>
                        <a14:foregroundMark x1="59400" y1="52600" x2="78000" y2="49600"/>
                        <a14:foregroundMark x1="67600" y1="49200" x2="78600" y2="48800"/>
                        <a14:foregroundMark x1="65000" y1="51400" x2="77000" y2="48800"/>
                        <a14:foregroundMark x1="82200" y1="57200" x2="86600" y2="57600"/>
                        <a14:foregroundMark x1="80400" y1="51400" x2="77600" y2="61200"/>
                        <a14:foregroundMark x1="77400" y1="53800" x2="84200" y2="54600"/>
                        <a14:foregroundMark x1="7600" y1="54800" x2="9800" y2="75000"/>
                        <a14:foregroundMark x1="4000" y1="45000" x2="5400" y2="7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061" t="-12133" r="-13061" b="-12133"/>
          <a:stretch/>
        </p:blipFill>
        <p:spPr>
          <a:xfrm>
            <a:off x="1765753" y="1924633"/>
            <a:ext cx="2960259" cy="291670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FF5AD32-62C0-8EA9-BBF5-0EAEA32A97A1}"/>
              </a:ext>
            </a:extLst>
          </p:cNvPr>
          <p:cNvGrpSpPr/>
          <p:nvPr/>
        </p:nvGrpSpPr>
        <p:grpSpPr>
          <a:xfrm>
            <a:off x="2123630" y="5117601"/>
            <a:ext cx="2244504" cy="466515"/>
            <a:chOff x="8572789" y="4374945"/>
            <a:chExt cx="1937624" cy="67920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3EA11C7-06C4-50A9-6269-BB1C3042E33F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BA0F9-56E0-170C-3BB9-D9D7D1137D87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 CORE i9-12900K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09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373045" y="2298773"/>
            <a:ext cx="9566988" cy="4139449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C4ED38-42C1-6913-6D2A-701B07538FA7}"/>
              </a:ext>
            </a:extLst>
          </p:cNvPr>
          <p:cNvSpPr txBox="1"/>
          <p:nvPr/>
        </p:nvSpPr>
        <p:spPr>
          <a:xfrm>
            <a:off x="2097046" y="3117293"/>
            <a:ext cx="2367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 CORE i9-12900K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2110904" y="2698775"/>
            <a:ext cx="19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 Summer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2110904" y="4898181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Amount        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3281-22AA-F1F6-7D4E-CDFD0BACBFC1}"/>
              </a:ext>
            </a:extLst>
          </p:cNvPr>
          <p:cNvSpPr txBox="1"/>
          <p:nvPr/>
        </p:nvSpPr>
        <p:spPr>
          <a:xfrm>
            <a:off x="2110904" y="5354964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Delivery Address   :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6CEB6-3AEB-738D-780F-45C393AE6DE7}"/>
              </a:ext>
            </a:extLst>
          </p:cNvPr>
          <p:cNvGrpSpPr/>
          <p:nvPr/>
        </p:nvGrpSpPr>
        <p:grpSpPr>
          <a:xfrm>
            <a:off x="6739008" y="5948609"/>
            <a:ext cx="1368068" cy="369332"/>
            <a:chOff x="6752318" y="5948609"/>
            <a:chExt cx="1368068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2D52AD-84B4-8F39-8B1B-D9E41EB805D5}"/>
                </a:ext>
              </a:extLst>
            </p:cNvPr>
            <p:cNvSpPr/>
            <p:nvPr/>
          </p:nvSpPr>
          <p:spPr>
            <a:xfrm>
              <a:off x="6752318" y="5949878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raphic 7" descr="Printer outline">
              <a:extLst>
                <a:ext uri="{FF2B5EF4-FFF2-40B4-BE49-F238E27FC236}">
                  <a16:creationId xmlns:a16="http://schemas.microsoft.com/office/drawing/2014/main" id="{FAAC85BC-9294-E54E-EB38-4702C91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2769" y="5948609"/>
              <a:ext cx="347698" cy="34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F9686-B6B1-3B5B-95CA-321ADA1C492A}"/>
                </a:ext>
              </a:extLst>
            </p:cNvPr>
            <p:cNvSpPr txBox="1"/>
            <p:nvPr/>
          </p:nvSpPr>
          <p:spPr>
            <a:xfrm>
              <a:off x="7280955" y="5948609"/>
              <a:ext cx="76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8397-F92D-F8F0-0A7D-9212DDAF4F5B}"/>
              </a:ext>
            </a:extLst>
          </p:cNvPr>
          <p:cNvGrpSpPr/>
          <p:nvPr/>
        </p:nvGrpSpPr>
        <p:grpSpPr>
          <a:xfrm>
            <a:off x="4464289" y="5923166"/>
            <a:ext cx="1368068" cy="398092"/>
            <a:chOff x="4111753" y="5923166"/>
            <a:chExt cx="1368068" cy="3980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FF470B-B7DA-AF14-EEA5-2804D3C9AFD2}"/>
                </a:ext>
              </a:extLst>
            </p:cNvPr>
            <p:cNvSpPr/>
            <p:nvPr/>
          </p:nvSpPr>
          <p:spPr>
            <a:xfrm>
              <a:off x="4111753" y="5953195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7D448-325C-FB2B-47B1-0B745D861024}"/>
                </a:ext>
              </a:extLst>
            </p:cNvPr>
            <p:cNvSpPr txBox="1"/>
            <p:nvPr/>
          </p:nvSpPr>
          <p:spPr>
            <a:xfrm>
              <a:off x="4609902" y="5951926"/>
              <a:ext cx="86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</a:t>
              </a:r>
            </a:p>
          </p:txBody>
        </p:sp>
        <p:pic>
          <p:nvPicPr>
            <p:cNvPr id="12" name="Graphic 11" descr="Home outline">
              <a:extLst>
                <a:ext uri="{FF2B5EF4-FFF2-40B4-BE49-F238E27FC236}">
                  <a16:creationId xmlns:a16="http://schemas.microsoft.com/office/drawing/2014/main" id="{002F77B5-A91B-84E6-FCFC-6B07CB3E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36761" y="5923166"/>
              <a:ext cx="392389" cy="39238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501609-3F5C-2292-8A7C-89D2ECA37172}"/>
              </a:ext>
            </a:extLst>
          </p:cNvPr>
          <p:cNvSpPr txBox="1"/>
          <p:nvPr/>
        </p:nvSpPr>
        <p:spPr>
          <a:xfrm>
            <a:off x="2110905" y="3527832"/>
            <a:ext cx="444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                     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EB457-CA4C-EBCB-5018-D2DAFEBD73BE}"/>
              </a:ext>
            </a:extLst>
          </p:cNvPr>
          <p:cNvSpPr txBox="1"/>
          <p:nvPr/>
        </p:nvSpPr>
        <p:spPr>
          <a:xfrm>
            <a:off x="2110905" y="3984615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     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E9C5D-5DD8-C107-6557-EBB126714C92}"/>
              </a:ext>
            </a:extLst>
          </p:cNvPr>
          <p:cNvSpPr txBox="1"/>
          <p:nvPr/>
        </p:nvSpPr>
        <p:spPr>
          <a:xfrm>
            <a:off x="2110905" y="4441398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Address       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7DEEA1-7B49-9FDC-DA5B-0CADE4408F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00" b="98400" l="3800" r="96200">
                        <a14:foregroundMark x1="4000" y1="12600" x2="70800" y2="8400"/>
                        <a14:foregroundMark x1="70800" y1="8400" x2="86200" y2="51400"/>
                        <a14:foregroundMark x1="86200" y1="51400" x2="85800" y2="79000"/>
                        <a14:foregroundMark x1="85800" y1="79000" x2="12400" y2="81200"/>
                        <a14:foregroundMark x1="12400" y1="81200" x2="11000" y2="79800"/>
                        <a14:foregroundMark x1="5200" y1="19600" x2="11000" y2="66400"/>
                        <a14:foregroundMark x1="3800" y1="18200" x2="4800" y2="45400"/>
                        <a14:foregroundMark x1="5200" y1="75000" x2="13400" y2="88400"/>
                        <a14:foregroundMark x1="12400" y1="86600" x2="36000" y2="89800"/>
                        <a14:foregroundMark x1="36000" y1="89800" x2="48000" y2="87600"/>
                        <a14:foregroundMark x1="30000" y1="92600" x2="45200" y2="89800"/>
                        <a14:foregroundMark x1="46600" y1="90200" x2="77600" y2="82000"/>
                        <a14:foregroundMark x1="70800" y1="84600" x2="89800" y2="81200"/>
                        <a14:foregroundMark x1="81800" y1="83800" x2="87000" y2="94600"/>
                        <a14:foregroundMark x1="80000" y1="89600" x2="86400" y2="92600"/>
                        <a14:foregroundMark x1="79800" y1="88600" x2="83600" y2="92600"/>
                        <a14:foregroundMark x1="80200" y1="93400" x2="81600" y2="98400"/>
                        <a14:foregroundMark x1="87600" y1="91000" x2="87600" y2="91000"/>
                        <a14:foregroundMark x1="92400" y1="87600" x2="95000" y2="92600"/>
                        <a14:foregroundMark x1="89000" y1="96400" x2="94000" y2="94400"/>
                        <a14:foregroundMark x1="83400" y1="96800" x2="87800" y2="96400"/>
                        <a14:foregroundMark x1="93200" y1="96000" x2="96200" y2="95200"/>
                        <a14:foregroundMark x1="6800" y1="84600" x2="9200" y2="54200"/>
                        <a14:foregroundMark x1="8000" y1="66000" x2="4200" y2="41000"/>
                        <a14:foregroundMark x1="34600" y1="7400" x2="55600" y2="10000"/>
                        <a14:foregroundMark x1="31200" y1="5400" x2="50200" y2="11400"/>
                        <a14:foregroundMark x1="88400" y1="11600" x2="89800" y2="33600"/>
                        <a14:foregroundMark x1="87000" y1="11000" x2="86000" y2="25200"/>
                        <a14:foregroundMark x1="81800" y1="13800" x2="87800" y2="27800"/>
                        <a14:foregroundMark x1="84000" y1="14600" x2="91200" y2="27200"/>
                        <a14:foregroundMark x1="94000" y1="16600" x2="94800" y2="23400"/>
                        <a14:foregroundMark x1="91400" y1="11800" x2="90000" y2="21400"/>
                        <a14:foregroundMark x1="78000" y1="11800" x2="83200" y2="12800"/>
                        <a14:foregroundMark x1="84200" y1="10600" x2="87600" y2="10600"/>
                        <a14:foregroundMark x1="82000" y1="10600" x2="90200" y2="10400"/>
                        <a14:foregroundMark x1="81600" y1="9200" x2="91200" y2="10400"/>
                        <a14:foregroundMark x1="83200" y1="8400" x2="91800" y2="10000"/>
                        <a14:foregroundMark x1="94200" y1="86200" x2="96200" y2="89600"/>
                        <a14:foregroundMark x1="63200" y1="50600" x2="48600" y2="58200"/>
                        <a14:foregroundMark x1="45800" y1="53600" x2="55800" y2="49200"/>
                        <a14:foregroundMark x1="36400" y1="55600" x2="62000" y2="41200"/>
                        <a14:foregroundMark x1="38000" y1="46000" x2="56200" y2="35000"/>
                        <a14:foregroundMark x1="46400" y1="38600" x2="62200" y2="38600"/>
                        <a14:foregroundMark x1="47800" y1="59200" x2="66000" y2="59200"/>
                        <a14:foregroundMark x1="54800" y1="61400" x2="76400" y2="58000"/>
                        <a14:foregroundMark x1="73600" y1="54600" x2="81800" y2="48200"/>
                        <a14:foregroundMark x1="59400" y1="52600" x2="78000" y2="49600"/>
                        <a14:foregroundMark x1="67600" y1="49200" x2="78600" y2="48800"/>
                        <a14:foregroundMark x1="65000" y1="51400" x2="77000" y2="48800"/>
                        <a14:foregroundMark x1="82200" y1="57200" x2="86600" y2="57600"/>
                        <a14:foregroundMark x1="80400" y1="51400" x2="77600" y2="61200"/>
                        <a14:foregroundMark x1="77400" y1="53800" x2="84200" y2="54600"/>
                        <a14:foregroundMark x1="7600" y1="54800" x2="9800" y2="75000"/>
                        <a14:foregroundMark x1="4000" y1="45000" x2="5400" y2="7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061" t="-12133" r="-13061" b="-12133"/>
          <a:stretch/>
        </p:blipFill>
        <p:spPr>
          <a:xfrm>
            <a:off x="8486413" y="3263448"/>
            <a:ext cx="2151089" cy="21194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B860193-3B1F-7874-102D-B535C737C686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692135" y="1394815"/>
            <a:chExt cx="2928808" cy="7520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57B1F9E-C5D0-5C1E-DB71-1D9015498C29}"/>
                </a:ext>
              </a:extLst>
            </p:cNvPr>
            <p:cNvSpPr/>
            <p:nvPr/>
          </p:nvSpPr>
          <p:spPr>
            <a:xfrm>
              <a:off x="4692135" y="1394815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1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FAB64B-7389-1529-1283-D63C35DDC8A5}"/>
                </a:ext>
              </a:extLst>
            </p:cNvPr>
            <p:cNvSpPr txBox="1"/>
            <p:nvPr/>
          </p:nvSpPr>
          <p:spPr>
            <a:xfrm>
              <a:off x="5739059" y="1572059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CB13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67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B93BB8-6359-A4E4-57F0-8E8174CCFF76}"/>
              </a:ext>
            </a:extLst>
          </p:cNvPr>
          <p:cNvSpPr/>
          <p:nvPr/>
        </p:nvSpPr>
        <p:spPr>
          <a:xfrm>
            <a:off x="1497123" y="2251356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5296004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5740301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180947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6627617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Buy Now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ED10B-C971-0BE2-4E71-96DD6DFC57DC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19BF37-1202-C086-387E-BA116079283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5E748DED-2468-E64E-E03A-D67809B2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180EE48-9FBD-F286-B616-F21B67B739A6}"/>
              </a:ext>
            </a:extLst>
          </p:cNvPr>
          <p:cNvSpPr txBox="1"/>
          <p:nvPr/>
        </p:nvSpPr>
        <p:spPr>
          <a:xfrm>
            <a:off x="2349803" y="5517978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47,000 TK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3A8EC-61D9-D433-FE6E-11474F47E273}"/>
              </a:ext>
            </a:extLst>
          </p:cNvPr>
          <p:cNvSpPr txBox="1"/>
          <p:nvPr/>
        </p:nvSpPr>
        <p:spPr>
          <a:xfrm>
            <a:off x="5609144" y="1851103"/>
            <a:ext cx="52091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Core i7-12700K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Clock Speed: 3.60 GHz Up to 5.0 GHz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Cores: 12, Threads: 20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Cache: 25 MB Intel Smart Cache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Socket: LGA 1700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C598A7-162D-078C-CA44-7F7A8CDB5B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00" b="98600" l="7200" r="95200">
                        <a14:foregroundMark x1="10000" y1="16600" x2="12800" y2="40200"/>
                        <a14:foregroundMark x1="7800" y1="13000" x2="27400" y2="26000"/>
                        <a14:foregroundMark x1="10600" y1="11000" x2="27400" y2="15600"/>
                        <a14:foregroundMark x1="11800" y1="6600" x2="34600" y2="9800"/>
                        <a14:foregroundMark x1="19400" y1="5800" x2="42000" y2="6600"/>
                        <a14:foregroundMark x1="21800" y1="2800" x2="28200" y2="4600"/>
                        <a14:foregroundMark x1="12800" y1="19600" x2="18600" y2="33600"/>
                        <a14:foregroundMark x1="20600" y1="21200" x2="40800" y2="48400"/>
                        <a14:foregroundMark x1="32200" y1="40000" x2="57200" y2="48000"/>
                        <a14:foregroundMark x1="30200" y1="42000" x2="56200" y2="51000"/>
                        <a14:foregroundMark x1="40000" y1="53200" x2="64400" y2="54800"/>
                        <a14:foregroundMark x1="23600" y1="54600" x2="63600" y2="59000"/>
                        <a14:foregroundMark x1="32600" y1="54200" x2="68600" y2="56000"/>
                        <a14:foregroundMark x1="60800" y1="52200" x2="75200" y2="55200"/>
                        <a14:foregroundMark x1="40000" y1="59000" x2="45800" y2="60600"/>
                        <a14:foregroundMark x1="79800" y1="11800" x2="83600" y2="27000"/>
                        <a14:foregroundMark x1="80600" y1="58800" x2="83600" y2="86400"/>
                        <a14:foregroundMark x1="78800" y1="83800" x2="83200" y2="93000"/>
                        <a14:foregroundMark x1="75600" y1="81000" x2="80400" y2="87200"/>
                        <a14:foregroundMark x1="59600" y1="82200" x2="37600" y2="85400"/>
                        <a14:foregroundMark x1="18200" y1="86000" x2="37400" y2="86600"/>
                        <a14:foregroundMark x1="16600" y1="91400" x2="26400" y2="92200"/>
                        <a14:foregroundMark x1="8200" y1="90000" x2="19800" y2="89200"/>
                        <a14:foregroundMark x1="11000" y1="88400" x2="18600" y2="89000"/>
                        <a14:foregroundMark x1="36800" y1="53000" x2="71800" y2="70800"/>
                        <a14:foregroundMark x1="30800" y1="58400" x2="38000" y2="60200"/>
                        <a14:foregroundMark x1="32200" y1="51400" x2="41600" y2="61800"/>
                        <a14:foregroundMark x1="31600" y1="49000" x2="50400" y2="54800"/>
                        <a14:foregroundMark x1="36800" y1="45600" x2="58200" y2="55600"/>
                        <a14:foregroundMark x1="70800" y1="47800" x2="75000" y2="56800"/>
                        <a14:foregroundMark x1="72400" y1="45000" x2="80600" y2="58800"/>
                        <a14:foregroundMark x1="75200" y1="15800" x2="85400" y2="24600"/>
                        <a14:foregroundMark x1="76800" y1="83000" x2="78200" y2="88800"/>
                        <a14:foregroundMark x1="58600" y1="88600" x2="74000" y2="90000"/>
                        <a14:foregroundMark x1="29000" y1="92800" x2="41800" y2="91200"/>
                        <a14:foregroundMark x1="20800" y1="95200" x2="40000" y2="94400"/>
                        <a14:foregroundMark x1="7200" y1="42800" x2="15200" y2="78200"/>
                        <a14:foregroundMark x1="84400" y1="87400" x2="90200" y2="92600"/>
                        <a14:foregroundMark x1="73000" y1="82800" x2="79000" y2="87600"/>
                        <a14:foregroundMark x1="78757" y1="97600" x2="79800" y2="98600"/>
                        <a14:foregroundMark x1="75000" y1="94000" x2="75417" y2="94400"/>
                        <a14:foregroundMark x1="93000" y1="96000" x2="94686" y2="97993"/>
                        <a14:backgroundMark x1="4600" y1="96400" x2="8000" y2="98200"/>
                        <a14:backgroundMark x1="4400" y1="96400" x2="12400" y2="98800"/>
                        <a14:backgroundMark x1="5400" y1="95600" x2="17600" y2="98200"/>
                        <a14:backgroundMark x1="94800" y1="99200" x2="96800" y2="99000"/>
                        <a14:backgroundMark x1="94400" y1="99600" x2="98200" y2="98400"/>
                        <a14:backgroundMark x1="94800" y1="97800" x2="99600" y2="97200"/>
                        <a14:backgroundMark x1="75000" y1="94400" x2="75000" y2="9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061" t="-12133" r="-13061" b="-12133"/>
          <a:stretch/>
        </p:blipFill>
        <p:spPr>
          <a:xfrm>
            <a:off x="1734030" y="2334071"/>
            <a:ext cx="2928868" cy="28857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0F433E2-C101-5622-C70A-02B078D942EE}"/>
              </a:ext>
            </a:extLst>
          </p:cNvPr>
          <p:cNvGrpSpPr/>
          <p:nvPr/>
        </p:nvGrpSpPr>
        <p:grpSpPr>
          <a:xfrm>
            <a:off x="1935985" y="1491009"/>
            <a:ext cx="2244504" cy="466515"/>
            <a:chOff x="8572789" y="4374945"/>
            <a:chExt cx="1937624" cy="67920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93BFCD8-6A65-4149-6F5C-0E7A94A24E6A}"/>
                </a:ext>
              </a:extLst>
            </p:cNvPr>
            <p:cNvSpPr/>
            <p:nvPr/>
          </p:nvSpPr>
          <p:spPr>
            <a:xfrm>
              <a:off x="8627443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501A76-9E2F-9D81-1860-6BDC587B694C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 CORE i7-12700K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33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59538" y="5637366"/>
            <a:ext cx="1878791" cy="528815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3765AF-7B4F-5BE7-0E69-483E2D1EE5FE}"/>
              </a:ext>
            </a:extLst>
          </p:cNvPr>
          <p:cNvSpPr/>
          <p:nvPr/>
        </p:nvSpPr>
        <p:spPr>
          <a:xfrm>
            <a:off x="5939422" y="2840888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0BE3A5-29C4-ABDD-F43D-65DF73FD2356}"/>
              </a:ext>
            </a:extLst>
          </p:cNvPr>
          <p:cNvSpPr/>
          <p:nvPr/>
        </p:nvSpPr>
        <p:spPr>
          <a:xfrm>
            <a:off x="5939422" y="3345947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1DBD-F80B-14A3-8813-376C276BC451}"/>
              </a:ext>
            </a:extLst>
          </p:cNvPr>
          <p:cNvSpPr/>
          <p:nvPr/>
        </p:nvSpPr>
        <p:spPr>
          <a:xfrm>
            <a:off x="5939422" y="3874286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8D96D-13CC-0A3A-4A5D-3AF75AC8B474}"/>
              </a:ext>
            </a:extLst>
          </p:cNvPr>
          <p:cNvSpPr/>
          <p:nvPr/>
        </p:nvSpPr>
        <p:spPr>
          <a:xfrm>
            <a:off x="5939421" y="43845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A90E05-F30B-86C2-4D94-6E9E00173352}"/>
              </a:ext>
            </a:extLst>
          </p:cNvPr>
          <p:cNvSpPr/>
          <p:nvPr/>
        </p:nvSpPr>
        <p:spPr>
          <a:xfrm>
            <a:off x="5939421" y="4912843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6078536" y="2876084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6078536" y="3893953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6830-2CE2-F69C-067F-D815DE661AB9}"/>
              </a:ext>
            </a:extLst>
          </p:cNvPr>
          <p:cNvSpPr txBox="1"/>
          <p:nvPr/>
        </p:nvSpPr>
        <p:spPr>
          <a:xfrm>
            <a:off x="6078536" y="4416687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48D1B-8216-AA32-292A-9177222DA65B}"/>
              </a:ext>
            </a:extLst>
          </p:cNvPr>
          <p:cNvSpPr txBox="1"/>
          <p:nvPr/>
        </p:nvSpPr>
        <p:spPr>
          <a:xfrm>
            <a:off x="6078535" y="4937342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Balance :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641230" y="1824233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4E12B-3A05-E0CE-FDA2-C8B9D1F14F9D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C6BC02-D5C2-8B0B-C9A0-EA377DE8FCF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Back with solid fill">
              <a:extLst>
                <a:ext uri="{FF2B5EF4-FFF2-40B4-BE49-F238E27FC236}">
                  <a16:creationId xmlns:a16="http://schemas.microsoft.com/office/drawing/2014/main" id="{C7FD68C6-D919-FEF6-6484-53EA8C8D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F2DDD-9367-AB57-E3E8-C3C2617F63C8}"/>
              </a:ext>
            </a:extLst>
          </p:cNvPr>
          <p:cNvSpPr/>
          <p:nvPr/>
        </p:nvSpPr>
        <p:spPr>
          <a:xfrm>
            <a:off x="5939418" y="1821229"/>
            <a:ext cx="4719027" cy="874413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BC494-A666-158A-713C-EE29F5CC1459}"/>
              </a:ext>
            </a:extLst>
          </p:cNvPr>
          <p:cNvSpPr txBox="1"/>
          <p:nvPr/>
        </p:nvSpPr>
        <p:spPr>
          <a:xfrm>
            <a:off x="6078535" y="2101626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BD7F-EC13-CA90-987F-9B03FFF26B38}"/>
              </a:ext>
            </a:extLst>
          </p:cNvPr>
          <p:cNvSpPr txBox="1"/>
          <p:nvPr/>
        </p:nvSpPr>
        <p:spPr>
          <a:xfrm>
            <a:off x="6096000" y="3382987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Shipping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CBAF8-091A-86C0-0350-903730CF29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00" b="98600" l="7200" r="95200">
                        <a14:foregroundMark x1="10000" y1="16600" x2="12800" y2="40200"/>
                        <a14:foregroundMark x1="7800" y1="13000" x2="27400" y2="26000"/>
                        <a14:foregroundMark x1="10600" y1="11000" x2="27400" y2="15600"/>
                        <a14:foregroundMark x1="11800" y1="6600" x2="34600" y2="9800"/>
                        <a14:foregroundMark x1="19400" y1="5800" x2="42000" y2="6600"/>
                        <a14:foregroundMark x1="21800" y1="2800" x2="28200" y2="4600"/>
                        <a14:foregroundMark x1="12800" y1="19600" x2="18600" y2="33600"/>
                        <a14:foregroundMark x1="20600" y1="21200" x2="40800" y2="48400"/>
                        <a14:foregroundMark x1="32200" y1="40000" x2="57200" y2="48000"/>
                        <a14:foregroundMark x1="30200" y1="42000" x2="56200" y2="51000"/>
                        <a14:foregroundMark x1="40000" y1="53200" x2="64400" y2="54800"/>
                        <a14:foregroundMark x1="23600" y1="54600" x2="63600" y2="59000"/>
                        <a14:foregroundMark x1="32600" y1="54200" x2="68600" y2="56000"/>
                        <a14:foregroundMark x1="60800" y1="52200" x2="75200" y2="55200"/>
                        <a14:foregroundMark x1="40000" y1="59000" x2="45800" y2="60600"/>
                        <a14:foregroundMark x1="79800" y1="11800" x2="83600" y2="27000"/>
                        <a14:foregroundMark x1="80600" y1="58800" x2="83600" y2="86400"/>
                        <a14:foregroundMark x1="78800" y1="83800" x2="83200" y2="93000"/>
                        <a14:foregroundMark x1="75600" y1="81000" x2="80400" y2="87200"/>
                        <a14:foregroundMark x1="59600" y1="82200" x2="37600" y2="85400"/>
                        <a14:foregroundMark x1="18200" y1="86000" x2="37400" y2="86600"/>
                        <a14:foregroundMark x1="16600" y1="91400" x2="26400" y2="92200"/>
                        <a14:foregroundMark x1="8200" y1="90000" x2="19800" y2="89200"/>
                        <a14:foregroundMark x1="11000" y1="88400" x2="18600" y2="89000"/>
                        <a14:foregroundMark x1="36800" y1="53000" x2="71800" y2="70800"/>
                        <a14:foregroundMark x1="30800" y1="58400" x2="38000" y2="60200"/>
                        <a14:foregroundMark x1="32200" y1="51400" x2="41600" y2="61800"/>
                        <a14:foregroundMark x1="31600" y1="49000" x2="50400" y2="54800"/>
                        <a14:foregroundMark x1="36800" y1="45600" x2="58200" y2="55600"/>
                        <a14:foregroundMark x1="70800" y1="47800" x2="75000" y2="56800"/>
                        <a14:foregroundMark x1="72400" y1="45000" x2="80600" y2="58800"/>
                        <a14:foregroundMark x1="75200" y1="15800" x2="85400" y2="24600"/>
                        <a14:foregroundMark x1="76800" y1="83000" x2="78200" y2="88800"/>
                        <a14:foregroundMark x1="58600" y1="88600" x2="74000" y2="90000"/>
                        <a14:foregroundMark x1="29000" y1="92800" x2="41800" y2="91200"/>
                        <a14:foregroundMark x1="20800" y1="95200" x2="40000" y2="94400"/>
                        <a14:foregroundMark x1="7200" y1="42800" x2="15200" y2="78200"/>
                        <a14:foregroundMark x1="84400" y1="87400" x2="90200" y2="92600"/>
                        <a14:foregroundMark x1="73000" y1="82800" x2="79000" y2="87600"/>
                        <a14:foregroundMark x1="78757" y1="97600" x2="79800" y2="98600"/>
                        <a14:foregroundMark x1="75000" y1="94000" x2="75417" y2="94400"/>
                        <a14:foregroundMark x1="93000" y1="96000" x2="94686" y2="97993"/>
                        <a14:backgroundMark x1="4600" y1="96400" x2="8000" y2="98200"/>
                        <a14:backgroundMark x1="4400" y1="96400" x2="12400" y2="98800"/>
                        <a14:backgroundMark x1="5400" y1="95600" x2="17600" y2="98200"/>
                        <a14:backgroundMark x1="94800" y1="99200" x2="96800" y2="99000"/>
                        <a14:backgroundMark x1="94400" y1="99600" x2="98200" y2="98400"/>
                        <a14:backgroundMark x1="94800" y1="97800" x2="99600" y2="97200"/>
                        <a14:backgroundMark x1="75000" y1="94400" x2="75000" y2="9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061" t="-12133" r="-13061" b="-12133"/>
          <a:stretch/>
        </p:blipFill>
        <p:spPr>
          <a:xfrm>
            <a:off x="1864658" y="1903058"/>
            <a:ext cx="2928868" cy="28857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50E88D-AF48-73F5-A61B-C150C42842E1}"/>
              </a:ext>
            </a:extLst>
          </p:cNvPr>
          <p:cNvGrpSpPr/>
          <p:nvPr/>
        </p:nvGrpSpPr>
        <p:grpSpPr>
          <a:xfrm>
            <a:off x="2123636" y="5117601"/>
            <a:ext cx="2244504" cy="466515"/>
            <a:chOff x="8572789" y="4374945"/>
            <a:chExt cx="1937624" cy="67920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71F5A5-1D0F-5A75-9162-A39343F44D58}"/>
                </a:ext>
              </a:extLst>
            </p:cNvPr>
            <p:cNvSpPr/>
            <p:nvPr/>
          </p:nvSpPr>
          <p:spPr>
            <a:xfrm>
              <a:off x="8627443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C38E36-5891-FB58-FE12-7A806A86550D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 CORE i7-12700K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71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3D85E574-4EF6-1D0D-F42A-B7BF18328D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7070136" y="3522949"/>
            <a:ext cx="9877290" cy="868446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90EED88-6C04-6ACB-DFE3-997C611BCB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582937" y="-5268420"/>
            <a:ext cx="8851688" cy="86844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C2DD484-9026-36F8-0FE5-A97AF2DD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-4749445" y="3103849"/>
            <a:ext cx="9877292" cy="9522665"/>
          </a:xfrm>
          <a:prstGeom prst="rect">
            <a:avLst/>
          </a:prstGeom>
        </p:spPr>
      </p:pic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196F9F-B6A3-F6DA-6A12-FD736F84CD0A}"/>
              </a:ext>
            </a:extLst>
          </p:cNvPr>
          <p:cNvGrpSpPr/>
          <p:nvPr/>
        </p:nvGrpSpPr>
        <p:grpSpPr>
          <a:xfrm>
            <a:off x="2278433" y="1914363"/>
            <a:ext cx="1501576" cy="466515"/>
            <a:chOff x="8572789" y="4374945"/>
            <a:chExt cx="1937624" cy="6792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C0197ED-8489-F4D7-19E2-75C4AD82F170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360BB-51F9-64ED-F9A3-4511CFA4FA44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RTX 4090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B11A5E-2A42-E4B9-6E26-AD4CFDC78C31}"/>
              </a:ext>
            </a:extLst>
          </p:cNvPr>
          <p:cNvGrpSpPr/>
          <p:nvPr/>
        </p:nvGrpSpPr>
        <p:grpSpPr>
          <a:xfrm>
            <a:off x="1906969" y="2625474"/>
            <a:ext cx="2244504" cy="2128486"/>
            <a:chOff x="1906969" y="1777075"/>
            <a:chExt cx="2244504" cy="21284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B93BB8-6359-A4E4-57F0-8E8174CCFF76}"/>
                </a:ext>
              </a:extLst>
            </p:cNvPr>
            <p:cNvSpPr/>
            <p:nvPr/>
          </p:nvSpPr>
          <p:spPr>
            <a:xfrm>
              <a:off x="1906969" y="1777075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88861CE-0120-B671-434B-0E294836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100" y1="64100" x2="75800" y2="59300"/>
                          <a14:foregroundMark x1="29200" y1="72600" x2="32500" y2="79900"/>
                          <a14:foregroundMark x1="33500" y1="82100" x2="34000" y2="82800"/>
                          <a14:foregroundMark x1="34000" y1="84200" x2="33400" y2="82700"/>
                          <a14:foregroundMark x1="34100" y1="84900" x2="33900" y2="84100"/>
                          <a14:foregroundMark x1="34400" y1="85500" x2="34400" y2="84700"/>
                          <a14:foregroundMark x1="41400" y1="80200" x2="43600" y2="79600"/>
                          <a14:foregroundMark x1="44700" y1="79000" x2="53900" y2="75800"/>
                          <a14:foregroundMark x1="85300" y1="59100" x2="83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0" t="9476" r="10537" b="12556"/>
            <a:stretch/>
          </p:blipFill>
          <p:spPr>
            <a:xfrm>
              <a:off x="1991279" y="1831800"/>
              <a:ext cx="2075885" cy="204534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36DF47-9F8C-A03D-A80F-CADCB4B4F8CB}"/>
              </a:ext>
            </a:extLst>
          </p:cNvPr>
          <p:cNvGrpSpPr/>
          <p:nvPr/>
        </p:nvGrpSpPr>
        <p:grpSpPr>
          <a:xfrm>
            <a:off x="5016059" y="2676880"/>
            <a:ext cx="2244504" cy="2128486"/>
            <a:chOff x="5153132" y="1781083"/>
            <a:chExt cx="2244504" cy="21284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0838D5-DD6E-27F3-DD5D-7E320FEBFCE1}"/>
                </a:ext>
              </a:extLst>
            </p:cNvPr>
            <p:cNvSpPr/>
            <p:nvPr/>
          </p:nvSpPr>
          <p:spPr>
            <a:xfrm>
              <a:off x="5153132" y="1781083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0D8E0110-8D40-7FFA-9C7D-5C84D62C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56" b="98999" l="3125" r="97716">
                          <a14:foregroundMark x1="54087" y1="9011" x2="31971" y2="13141"/>
                          <a14:foregroundMark x1="54207" y1="4756" x2="34495" y2="13892"/>
                          <a14:foregroundMark x1="6731" y1="25532" x2="8173" y2="57071"/>
                          <a14:foregroundMark x1="8173" y1="57071" x2="8534" y2="58073"/>
                          <a14:foregroundMark x1="4087" y1="19274" x2="3365" y2="54819"/>
                          <a14:foregroundMark x1="3365" y1="54819" x2="4688" y2="59199"/>
                          <a14:foregroundMark x1="19231" y1="49186" x2="24038" y2="49312"/>
                          <a14:foregroundMark x1="33173" y1="35294" x2="37861" y2="39049"/>
                          <a14:foregroundMark x1="44351" y1="26283" x2="47115" y2="32165"/>
                          <a14:foregroundMark x1="48918" y1="48686" x2="68269" y2="41302"/>
                          <a14:foregroundMark x1="92668" y1="65582" x2="71635" y2="79349"/>
                          <a14:foregroundMark x1="71635" y1="79349" x2="44111" y2="77972"/>
                          <a14:foregroundMark x1="44111" y1="77972" x2="90865" y2="70338"/>
                          <a14:foregroundMark x1="52764" y1="62453" x2="85577" y2="58824"/>
                          <a14:foregroundMark x1="85577" y1="58824" x2="92548" y2="60075"/>
                          <a14:foregroundMark x1="92548" y1="60075" x2="96394" y2="71965"/>
                          <a14:foregroundMark x1="96394" y1="71965" x2="93269" y2="80601"/>
                          <a14:foregroundMark x1="93269" y1="80601" x2="82452" y2="86859"/>
                          <a14:foregroundMark x1="41827" y1="73967" x2="52284" y2="74593"/>
                          <a14:foregroundMark x1="26923" y1="68461" x2="32572" y2="70213"/>
                          <a14:foregroundMark x1="28486" y1="85732" x2="28486" y2="94618"/>
                          <a14:foregroundMark x1="27885" y1="89987" x2="28245" y2="96996"/>
                          <a14:foregroundMark x1="28846" y1="95870" x2="28846" y2="98999"/>
                          <a14:foregroundMark x1="97236" y1="59700" x2="97716" y2="78974"/>
                          <a14:foregroundMark x1="97716" y1="78974" x2="97596" y2="80100"/>
                          <a14:foregroundMark x1="26322" y1="68586" x2="26923" y2="794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487" y="1934621"/>
              <a:ext cx="1971793" cy="189358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B5092F-2827-84FC-982B-835B11AE5FBB}"/>
              </a:ext>
            </a:extLst>
          </p:cNvPr>
          <p:cNvGrpSpPr/>
          <p:nvPr/>
        </p:nvGrpSpPr>
        <p:grpSpPr>
          <a:xfrm>
            <a:off x="8193853" y="2694700"/>
            <a:ext cx="2262364" cy="2165022"/>
            <a:chOff x="8399295" y="1777075"/>
            <a:chExt cx="2262364" cy="2165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F11EAD0-A141-315B-4557-7FC6C0E33FBB}"/>
                </a:ext>
              </a:extLst>
            </p:cNvPr>
            <p:cNvSpPr/>
            <p:nvPr/>
          </p:nvSpPr>
          <p:spPr>
            <a:xfrm>
              <a:off x="8399295" y="1777075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6ED5EA4E-7395-6F78-B42E-74B6515A4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04" b="92264" l="7000" r="92636">
                          <a14:foregroundMark x1="30545" y1="22445" x2="52818" y2="27794"/>
                          <a14:foregroundMark x1="23455" y1="23878" x2="49182" y2="28558"/>
                          <a14:foregroundMark x1="30273" y1="26552" x2="44455" y2="27698"/>
                          <a14:foregroundMark x1="23727" y1="32283" x2="45273" y2="32283"/>
                          <a14:foregroundMark x1="25818" y1="29608" x2="37909" y2="29513"/>
                          <a14:foregroundMark x1="37909" y1="29513" x2="41545" y2="29990"/>
                          <a14:foregroundMark x1="23727" y1="25501" x2="41182" y2="27507"/>
                          <a14:foregroundMark x1="26000" y1="17096" x2="56364" y2="9265"/>
                          <a14:foregroundMark x1="58727" y1="6304" x2="43818" y2="14518"/>
                          <a14:foregroundMark x1="60091" y1="26743" x2="38455" y2="42407"/>
                          <a14:foregroundMark x1="50545" y1="30372" x2="43091" y2="38395"/>
                          <a14:foregroundMark x1="45636" y1="38300" x2="32455" y2="52722"/>
                          <a14:foregroundMark x1="25000" y1="56543" x2="39364" y2="57975"/>
                          <a14:foregroundMark x1="22636" y1="54059" x2="38455" y2="55492"/>
                          <a14:foregroundMark x1="26455" y1="53200" x2="40364" y2="54155"/>
                          <a14:foregroundMark x1="47182" y1="52722" x2="51455" y2="55301"/>
                          <a14:foregroundMark x1="49636" y1="49857" x2="52000" y2="56160"/>
                          <a14:foregroundMark x1="56545" y1="42025" x2="58364" y2="51098"/>
                          <a14:foregroundMark x1="52909" y1="46896" x2="56000" y2="51958"/>
                          <a14:foregroundMark x1="60545" y1="41929" x2="62182" y2="51576"/>
                          <a14:foregroundMark x1="9636" y1="56447" x2="9636" y2="46896"/>
                          <a14:foregroundMark x1="9091" y1="20344" x2="9818" y2="33047"/>
                          <a14:foregroundMark x1="25545" y1="14995" x2="27364" y2="26074"/>
                          <a14:foregroundMark x1="32545" y1="19293" x2="32364" y2="32569"/>
                          <a14:foregroundMark x1="8091" y1="27316" x2="7000" y2="50334"/>
                          <a14:foregroundMark x1="57364" y1="32092" x2="58091" y2="42884"/>
                          <a14:foregroundMark x1="51727" y1="44508" x2="58091" y2="56638"/>
                          <a14:foregroundMark x1="54091" y1="9647" x2="44364" y2="17096"/>
                          <a14:foregroundMark x1="50182" y1="65521" x2="64636" y2="66953"/>
                          <a14:foregroundMark x1="44000" y1="72111" x2="60909" y2="70201"/>
                          <a14:foregroundMark x1="40545" y1="89494" x2="40818" y2="92264"/>
                          <a14:foregroundMark x1="89364" y1="56638" x2="92636" y2="59694"/>
                          <a14:backgroundMark x1="21636" y1="28271" x2="23719" y2="28023"/>
                          <a14:backgroundMark x1="51719" y1="29349" x2="51780" y2="29375"/>
                          <a14:backgroundMark x1="30371" y1="18120" x2="32168" y2="19287"/>
                          <a14:backgroundMark x1="24091" y1="14040" x2="25558" y2="149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537" y="1831800"/>
              <a:ext cx="2217122" cy="2110297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773057D-1281-EE2B-FE3B-5FE27EC5CDEF}"/>
              </a:ext>
            </a:extLst>
          </p:cNvPr>
          <p:cNvSpPr/>
          <p:nvPr/>
        </p:nvSpPr>
        <p:spPr>
          <a:xfrm>
            <a:off x="2320787" y="5417661"/>
            <a:ext cx="1416868" cy="466514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44645D-8B24-6AA1-8533-6BF13DF89DDA}"/>
              </a:ext>
            </a:extLst>
          </p:cNvPr>
          <p:cNvSpPr txBox="1"/>
          <p:nvPr/>
        </p:nvSpPr>
        <p:spPr>
          <a:xfrm>
            <a:off x="2278433" y="5500144"/>
            <a:ext cx="150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DETAILS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732464-0DE9-F9E8-CD42-41EC560C0DDC}"/>
              </a:ext>
            </a:extLst>
          </p:cNvPr>
          <p:cNvGrpSpPr/>
          <p:nvPr/>
        </p:nvGrpSpPr>
        <p:grpSpPr>
          <a:xfrm>
            <a:off x="8596868" y="1914362"/>
            <a:ext cx="1501576" cy="466515"/>
            <a:chOff x="8572789" y="4374945"/>
            <a:chExt cx="1937624" cy="679209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4B0BCA6-5A10-C994-AA31-EB781EB60435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CCA65B-D08A-54E8-B731-D029FDF96291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RTX 2080 Ti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DC32DB-333D-B2B8-7EE3-0691EDD08BE8}"/>
              </a:ext>
            </a:extLst>
          </p:cNvPr>
          <p:cNvGrpSpPr/>
          <p:nvPr/>
        </p:nvGrpSpPr>
        <p:grpSpPr>
          <a:xfrm>
            <a:off x="5418641" y="1914363"/>
            <a:ext cx="1501576" cy="466515"/>
            <a:chOff x="8572789" y="4374945"/>
            <a:chExt cx="1937624" cy="67920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7F32DCC-E1A6-F4AE-2329-2E53C0DB5E8D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8904BF-CFF7-EA98-073E-C80D47EFBB43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RTX 3090 Ti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27C68A-38AF-C63F-EA6B-FD91C9C546E5}"/>
              </a:ext>
            </a:extLst>
          </p:cNvPr>
          <p:cNvGrpSpPr/>
          <p:nvPr/>
        </p:nvGrpSpPr>
        <p:grpSpPr>
          <a:xfrm>
            <a:off x="5360945" y="5417667"/>
            <a:ext cx="1501576" cy="466515"/>
            <a:chOff x="8572789" y="4374945"/>
            <a:chExt cx="1937624" cy="67920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F9F5180-3BDF-1D50-920D-96BA2DC52056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E22302-0AE3-D49F-00BF-793E460653FE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DETAILS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0C3173-412E-FA05-753E-441DBA048E93}"/>
              </a:ext>
            </a:extLst>
          </p:cNvPr>
          <p:cNvGrpSpPr/>
          <p:nvPr/>
        </p:nvGrpSpPr>
        <p:grpSpPr>
          <a:xfrm>
            <a:off x="8596868" y="5417667"/>
            <a:ext cx="1501576" cy="466515"/>
            <a:chOff x="8572789" y="4374945"/>
            <a:chExt cx="1937624" cy="679209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EB9AA70-10B1-EA75-C160-3725E4D1B404}"/>
                </a:ext>
              </a:extLst>
            </p:cNvPr>
            <p:cNvSpPr/>
            <p:nvPr/>
          </p:nvSpPr>
          <p:spPr>
            <a:xfrm>
              <a:off x="8627442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F81A81-41CB-1860-9257-DFA0A75F9B62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DETAILS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8724C1A-D460-EE12-BDEC-5C7EF29F24B6}"/>
              </a:ext>
            </a:extLst>
          </p:cNvPr>
          <p:cNvSpPr txBox="1"/>
          <p:nvPr/>
        </p:nvSpPr>
        <p:spPr>
          <a:xfrm>
            <a:off x="2278432" y="4927000"/>
            <a:ext cx="1569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238,999 TK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2FAE6D-F664-5E0C-289F-C56454BE7A2F}"/>
              </a:ext>
            </a:extLst>
          </p:cNvPr>
          <p:cNvSpPr txBox="1"/>
          <p:nvPr/>
        </p:nvSpPr>
        <p:spPr>
          <a:xfrm>
            <a:off x="5360945" y="4927000"/>
            <a:ext cx="154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198,000 TK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00E77F-0D17-BE36-2F46-2D6B25C64261}"/>
              </a:ext>
            </a:extLst>
          </p:cNvPr>
          <p:cNvSpPr txBox="1"/>
          <p:nvPr/>
        </p:nvSpPr>
        <p:spPr>
          <a:xfrm>
            <a:off x="8596868" y="4927000"/>
            <a:ext cx="156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138,500 TK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2EE10B-2DC5-CA32-3AA4-E2E1D547F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36643" y="-5687519"/>
            <a:ext cx="8851688" cy="95226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A8653B2-47E2-EEF6-ECCE-12E074D5B054}"/>
              </a:ext>
            </a:extLst>
          </p:cNvPr>
          <p:cNvGrpSpPr/>
          <p:nvPr/>
        </p:nvGrpSpPr>
        <p:grpSpPr>
          <a:xfrm>
            <a:off x="5936206" y="6429187"/>
            <a:ext cx="351053" cy="351053"/>
            <a:chOff x="5750000" y="6429187"/>
            <a:chExt cx="351053" cy="35105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9000391-3100-66EC-E697-4422872BC475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28" descr="Back with solid fill">
              <a:extLst>
                <a:ext uri="{FF2B5EF4-FFF2-40B4-BE49-F238E27FC236}">
                  <a16:creationId xmlns:a16="http://schemas.microsoft.com/office/drawing/2014/main" id="{14938485-B6E8-7634-ACB9-09ED4231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70A9644C-6873-98B7-B885-A6693B4CE06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41" y="338211"/>
            <a:ext cx="409391" cy="3576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C792108-DEF2-FC5D-69C5-5E60368E39C4}"/>
              </a:ext>
            </a:extLst>
          </p:cNvPr>
          <p:cNvSpPr txBox="1"/>
          <p:nvPr/>
        </p:nvSpPr>
        <p:spPr>
          <a:xfrm>
            <a:off x="6057100" y="362233"/>
            <a:ext cx="10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TECH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D3E778-4514-172F-3D68-A306F4A9C973}"/>
              </a:ext>
            </a:extLst>
          </p:cNvPr>
          <p:cNvCxnSpPr>
            <a:cxnSpLocks/>
          </p:cNvCxnSpPr>
          <p:nvPr/>
        </p:nvCxnSpPr>
        <p:spPr>
          <a:xfrm>
            <a:off x="3791581" y="613120"/>
            <a:ext cx="15298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AC2E81-3A08-2627-029A-066BEFC1C69F}"/>
              </a:ext>
            </a:extLst>
          </p:cNvPr>
          <p:cNvSpPr txBox="1"/>
          <p:nvPr/>
        </p:nvSpPr>
        <p:spPr>
          <a:xfrm>
            <a:off x="5460523" y="361680"/>
            <a:ext cx="71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OID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AA9B75-168E-AAC6-2539-C80913D1CB17}"/>
              </a:ext>
            </a:extLst>
          </p:cNvPr>
          <p:cNvCxnSpPr>
            <a:cxnSpLocks/>
          </p:cNvCxnSpPr>
          <p:nvPr/>
        </p:nvCxnSpPr>
        <p:spPr>
          <a:xfrm>
            <a:off x="6909331" y="613120"/>
            <a:ext cx="16175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11D3E3-0381-B5FE-A055-2A8116E79D31}"/>
              </a:ext>
            </a:extLst>
          </p:cNvPr>
          <p:cNvGrpSpPr/>
          <p:nvPr/>
        </p:nvGrpSpPr>
        <p:grpSpPr>
          <a:xfrm>
            <a:off x="3732742" y="817833"/>
            <a:ext cx="1738419" cy="541497"/>
            <a:chOff x="3919614" y="817833"/>
            <a:chExt cx="1738419" cy="541497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5ECACEC-3E08-86AD-FC24-729023B5C02A}"/>
                </a:ext>
              </a:extLst>
            </p:cNvPr>
            <p:cNvSpPr/>
            <p:nvPr/>
          </p:nvSpPr>
          <p:spPr>
            <a:xfrm>
              <a:off x="3919614" y="817833"/>
              <a:ext cx="1738419" cy="541497"/>
            </a:xfrm>
            <a:prstGeom prst="roundRect">
              <a:avLst>
                <a:gd name="adj" fmla="val 2604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2" name="Graphic 61" descr="User with solid fill">
              <a:extLst>
                <a:ext uri="{FF2B5EF4-FFF2-40B4-BE49-F238E27FC236}">
                  <a16:creationId xmlns:a16="http://schemas.microsoft.com/office/drawing/2014/main" id="{22E4D6E6-2C19-0852-4CA0-210B1F2E7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89419" y="857710"/>
              <a:ext cx="478185" cy="47818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BDC978-8A29-CF6D-5F75-87F32BA0DCA7}"/>
                </a:ext>
              </a:extLst>
            </p:cNvPr>
            <p:cNvSpPr txBox="1"/>
            <p:nvPr/>
          </p:nvSpPr>
          <p:spPr>
            <a:xfrm>
              <a:off x="4471955" y="927525"/>
              <a:ext cx="1038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PROFILE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D74E04-5148-D765-2CA8-F618BA9AC28C}"/>
              </a:ext>
            </a:extLst>
          </p:cNvPr>
          <p:cNvGrpSpPr/>
          <p:nvPr/>
        </p:nvGrpSpPr>
        <p:grpSpPr>
          <a:xfrm>
            <a:off x="6754832" y="826055"/>
            <a:ext cx="1739322" cy="541497"/>
            <a:chOff x="7127411" y="826055"/>
            <a:chExt cx="1739322" cy="541497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66B71E3-931F-BF87-ACE3-47240A5F312E}"/>
                </a:ext>
              </a:extLst>
            </p:cNvPr>
            <p:cNvSpPr/>
            <p:nvPr/>
          </p:nvSpPr>
          <p:spPr>
            <a:xfrm>
              <a:off x="7127411" y="826055"/>
              <a:ext cx="1739322" cy="541497"/>
            </a:xfrm>
            <a:prstGeom prst="roundRect">
              <a:avLst>
                <a:gd name="adj" fmla="val 2604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329520-7800-5BFD-EE5D-C952FF52EA75}"/>
                </a:ext>
              </a:extLst>
            </p:cNvPr>
            <p:cNvSpPr txBox="1"/>
            <p:nvPr/>
          </p:nvSpPr>
          <p:spPr>
            <a:xfrm>
              <a:off x="7635016" y="927525"/>
              <a:ext cx="11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71" name="Graphic 70" descr="Receiver with solid fill">
              <a:extLst>
                <a:ext uri="{FF2B5EF4-FFF2-40B4-BE49-F238E27FC236}">
                  <a16:creationId xmlns:a16="http://schemas.microsoft.com/office/drawing/2014/main" id="{FC8F48DD-2125-6ED9-6B2E-30DB195F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03214" y="881224"/>
              <a:ext cx="387470" cy="387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32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373045" y="2298773"/>
            <a:ext cx="9566988" cy="4139449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C4ED38-42C1-6913-6D2A-701B07538FA7}"/>
              </a:ext>
            </a:extLst>
          </p:cNvPr>
          <p:cNvSpPr txBox="1"/>
          <p:nvPr/>
        </p:nvSpPr>
        <p:spPr>
          <a:xfrm>
            <a:off x="2075525" y="3127729"/>
            <a:ext cx="2420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 CORE i7-12700K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2110904" y="2698775"/>
            <a:ext cx="19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 Summer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2110904" y="4898181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Amount        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3281-22AA-F1F6-7D4E-CDFD0BACBFC1}"/>
              </a:ext>
            </a:extLst>
          </p:cNvPr>
          <p:cNvSpPr txBox="1"/>
          <p:nvPr/>
        </p:nvSpPr>
        <p:spPr>
          <a:xfrm>
            <a:off x="2110904" y="5354964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Delivery Address   :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6CEB6-3AEB-738D-780F-45C393AE6DE7}"/>
              </a:ext>
            </a:extLst>
          </p:cNvPr>
          <p:cNvGrpSpPr/>
          <p:nvPr/>
        </p:nvGrpSpPr>
        <p:grpSpPr>
          <a:xfrm>
            <a:off x="6739008" y="5948609"/>
            <a:ext cx="1368068" cy="369332"/>
            <a:chOff x="6752318" y="5948609"/>
            <a:chExt cx="1368068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2D52AD-84B4-8F39-8B1B-D9E41EB805D5}"/>
                </a:ext>
              </a:extLst>
            </p:cNvPr>
            <p:cNvSpPr/>
            <p:nvPr/>
          </p:nvSpPr>
          <p:spPr>
            <a:xfrm>
              <a:off x="6752318" y="5949878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raphic 7" descr="Printer outline">
              <a:extLst>
                <a:ext uri="{FF2B5EF4-FFF2-40B4-BE49-F238E27FC236}">
                  <a16:creationId xmlns:a16="http://schemas.microsoft.com/office/drawing/2014/main" id="{FAAC85BC-9294-E54E-EB38-4702C91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2769" y="5948609"/>
              <a:ext cx="347698" cy="34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F9686-B6B1-3B5B-95CA-321ADA1C492A}"/>
                </a:ext>
              </a:extLst>
            </p:cNvPr>
            <p:cNvSpPr txBox="1"/>
            <p:nvPr/>
          </p:nvSpPr>
          <p:spPr>
            <a:xfrm>
              <a:off x="7280955" y="5948609"/>
              <a:ext cx="76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8397-F92D-F8F0-0A7D-9212DDAF4F5B}"/>
              </a:ext>
            </a:extLst>
          </p:cNvPr>
          <p:cNvGrpSpPr/>
          <p:nvPr/>
        </p:nvGrpSpPr>
        <p:grpSpPr>
          <a:xfrm>
            <a:off x="4464289" y="5923166"/>
            <a:ext cx="1368068" cy="398092"/>
            <a:chOff x="4111753" y="5923166"/>
            <a:chExt cx="1368068" cy="3980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FF470B-B7DA-AF14-EEA5-2804D3C9AFD2}"/>
                </a:ext>
              </a:extLst>
            </p:cNvPr>
            <p:cNvSpPr/>
            <p:nvPr/>
          </p:nvSpPr>
          <p:spPr>
            <a:xfrm>
              <a:off x="4111753" y="5953195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7D448-325C-FB2B-47B1-0B745D861024}"/>
                </a:ext>
              </a:extLst>
            </p:cNvPr>
            <p:cNvSpPr txBox="1"/>
            <p:nvPr/>
          </p:nvSpPr>
          <p:spPr>
            <a:xfrm>
              <a:off x="4609902" y="5951926"/>
              <a:ext cx="86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</a:t>
              </a:r>
            </a:p>
          </p:txBody>
        </p:sp>
        <p:pic>
          <p:nvPicPr>
            <p:cNvPr id="12" name="Graphic 11" descr="Home outline">
              <a:extLst>
                <a:ext uri="{FF2B5EF4-FFF2-40B4-BE49-F238E27FC236}">
                  <a16:creationId xmlns:a16="http://schemas.microsoft.com/office/drawing/2014/main" id="{002F77B5-A91B-84E6-FCFC-6B07CB3E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36761" y="5923166"/>
              <a:ext cx="392389" cy="39238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501609-3F5C-2292-8A7C-89D2ECA37172}"/>
              </a:ext>
            </a:extLst>
          </p:cNvPr>
          <p:cNvSpPr txBox="1"/>
          <p:nvPr/>
        </p:nvSpPr>
        <p:spPr>
          <a:xfrm>
            <a:off x="2110905" y="3527832"/>
            <a:ext cx="444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                     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EB457-CA4C-EBCB-5018-D2DAFEBD73BE}"/>
              </a:ext>
            </a:extLst>
          </p:cNvPr>
          <p:cNvSpPr txBox="1"/>
          <p:nvPr/>
        </p:nvSpPr>
        <p:spPr>
          <a:xfrm>
            <a:off x="2110905" y="3984615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     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E9C5D-5DD8-C107-6557-EBB126714C92}"/>
              </a:ext>
            </a:extLst>
          </p:cNvPr>
          <p:cNvSpPr txBox="1"/>
          <p:nvPr/>
        </p:nvSpPr>
        <p:spPr>
          <a:xfrm>
            <a:off x="2110905" y="4441398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Address       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37288-C942-057B-1938-65C0649228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00" b="98600" l="7200" r="95200">
                        <a14:foregroundMark x1="10000" y1="16600" x2="12800" y2="40200"/>
                        <a14:foregroundMark x1="7800" y1="13000" x2="27400" y2="26000"/>
                        <a14:foregroundMark x1="10600" y1="11000" x2="27400" y2="15600"/>
                        <a14:foregroundMark x1="11800" y1="6600" x2="34600" y2="9800"/>
                        <a14:foregroundMark x1="19400" y1="5800" x2="42000" y2="6600"/>
                        <a14:foregroundMark x1="21800" y1="2800" x2="28200" y2="4600"/>
                        <a14:foregroundMark x1="12800" y1="19600" x2="18600" y2="33600"/>
                        <a14:foregroundMark x1="20600" y1="21200" x2="40800" y2="48400"/>
                        <a14:foregroundMark x1="32200" y1="40000" x2="57200" y2="48000"/>
                        <a14:foregroundMark x1="30200" y1="42000" x2="56200" y2="51000"/>
                        <a14:foregroundMark x1="40000" y1="53200" x2="64400" y2="54800"/>
                        <a14:foregroundMark x1="23600" y1="54600" x2="63600" y2="59000"/>
                        <a14:foregroundMark x1="32600" y1="54200" x2="68600" y2="56000"/>
                        <a14:foregroundMark x1="60800" y1="52200" x2="75200" y2="55200"/>
                        <a14:foregroundMark x1="40000" y1="59000" x2="45800" y2="60600"/>
                        <a14:foregroundMark x1="79800" y1="11800" x2="83600" y2="27000"/>
                        <a14:foregroundMark x1="80600" y1="58800" x2="83600" y2="86400"/>
                        <a14:foregroundMark x1="78800" y1="83800" x2="83200" y2="93000"/>
                        <a14:foregroundMark x1="75600" y1="81000" x2="80400" y2="87200"/>
                        <a14:foregroundMark x1="59600" y1="82200" x2="37600" y2="85400"/>
                        <a14:foregroundMark x1="18200" y1="86000" x2="37400" y2="86600"/>
                        <a14:foregroundMark x1="16600" y1="91400" x2="26400" y2="92200"/>
                        <a14:foregroundMark x1="8200" y1="90000" x2="19800" y2="89200"/>
                        <a14:foregroundMark x1="11000" y1="88400" x2="18600" y2="89000"/>
                        <a14:foregroundMark x1="36800" y1="53000" x2="71800" y2="70800"/>
                        <a14:foregroundMark x1="30800" y1="58400" x2="38000" y2="60200"/>
                        <a14:foregroundMark x1="32200" y1="51400" x2="41600" y2="61800"/>
                        <a14:foregroundMark x1="31600" y1="49000" x2="50400" y2="54800"/>
                        <a14:foregroundMark x1="36800" y1="45600" x2="58200" y2="55600"/>
                        <a14:foregroundMark x1="70800" y1="47800" x2="75000" y2="56800"/>
                        <a14:foregroundMark x1="72400" y1="45000" x2="80600" y2="58800"/>
                        <a14:foregroundMark x1="75200" y1="15800" x2="85400" y2="24600"/>
                        <a14:foregroundMark x1="76800" y1="83000" x2="78200" y2="88800"/>
                        <a14:foregroundMark x1="58600" y1="88600" x2="74000" y2="90000"/>
                        <a14:foregroundMark x1="29000" y1="92800" x2="41800" y2="91200"/>
                        <a14:foregroundMark x1="20800" y1="95200" x2="40000" y2="94400"/>
                        <a14:foregroundMark x1="7200" y1="42800" x2="15200" y2="78200"/>
                        <a14:foregroundMark x1="84400" y1="87400" x2="90200" y2="92600"/>
                        <a14:foregroundMark x1="73000" y1="82800" x2="79000" y2="87600"/>
                        <a14:foregroundMark x1="78757" y1="97600" x2="79800" y2="98600"/>
                        <a14:foregroundMark x1="75000" y1="94000" x2="75417" y2="94400"/>
                        <a14:foregroundMark x1="93000" y1="96000" x2="94686" y2="97993"/>
                        <a14:backgroundMark x1="4600" y1="96400" x2="8000" y2="98200"/>
                        <a14:backgroundMark x1="4400" y1="96400" x2="12400" y2="98800"/>
                        <a14:backgroundMark x1="5400" y1="95600" x2="17600" y2="98200"/>
                        <a14:backgroundMark x1="94800" y1="99200" x2="96800" y2="99000"/>
                        <a14:backgroundMark x1="94400" y1="99600" x2="98200" y2="98400"/>
                        <a14:backgroundMark x1="94800" y1="97800" x2="99600" y2="97200"/>
                        <a14:backgroundMark x1="75000" y1="94400" x2="75000" y2="9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061" t="-12133" r="-13061" b="-12133"/>
          <a:stretch/>
        </p:blipFill>
        <p:spPr>
          <a:xfrm>
            <a:off x="8643392" y="3334022"/>
            <a:ext cx="2099842" cy="20689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BA033D-266B-DF8E-AE72-B80718297676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692135" y="1394815"/>
            <a:chExt cx="2928808" cy="7520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7A99AE7-C72B-9A69-9F77-2960B344C306}"/>
                </a:ext>
              </a:extLst>
            </p:cNvPr>
            <p:cNvSpPr/>
            <p:nvPr/>
          </p:nvSpPr>
          <p:spPr>
            <a:xfrm>
              <a:off x="4692135" y="1394815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1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85DB9D-51DF-DF47-2C22-98720D562E46}"/>
                </a:ext>
              </a:extLst>
            </p:cNvPr>
            <p:cNvSpPr txBox="1"/>
            <p:nvPr/>
          </p:nvSpPr>
          <p:spPr>
            <a:xfrm>
              <a:off x="5739059" y="1572059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CB13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9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B93BB8-6359-A4E4-57F0-8E8174CCFF76}"/>
              </a:ext>
            </a:extLst>
          </p:cNvPr>
          <p:cNvSpPr/>
          <p:nvPr/>
        </p:nvSpPr>
        <p:spPr>
          <a:xfrm>
            <a:off x="1497123" y="2251356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5296004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5740301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180947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6627617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Buy Now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ED10B-C971-0BE2-4E71-96DD6DFC57DC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19BF37-1202-C086-387E-BA116079283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5E748DED-2468-E64E-E03A-D67809B2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4764B4-ED74-1ED6-2644-A239960A2BA9}"/>
              </a:ext>
            </a:extLst>
          </p:cNvPr>
          <p:cNvSpPr txBox="1"/>
          <p:nvPr/>
        </p:nvSpPr>
        <p:spPr>
          <a:xfrm>
            <a:off x="2362243" y="5517978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34,200 TK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D17C0-AA98-D79D-25CE-6B5B18C05921}"/>
              </a:ext>
            </a:extLst>
          </p:cNvPr>
          <p:cNvSpPr txBox="1"/>
          <p:nvPr/>
        </p:nvSpPr>
        <p:spPr>
          <a:xfrm>
            <a:off x="5621584" y="1851103"/>
            <a:ext cx="52091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Core i5-12600K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Clock: P-Core: 3.7 GHz, E-Core: 2.8 GHz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Max. Boost: P-Core: 4.9 GHz, E-Core: 3.6 GHz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Cache: 20MB, Socket: LGA 1700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CPU Cores: 10, CPU Threads: 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2F10D5-96D6-7AEA-D1C1-ACA618D6DE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00" b="98800" l="7600" r="94200">
                        <a14:foregroundMark x1="17000" y1="11200" x2="25800" y2="63400"/>
                        <a14:foregroundMark x1="21400" y1="14800" x2="40000" y2="13600"/>
                        <a14:foregroundMark x1="27400" y1="8800" x2="58600" y2="11000"/>
                        <a14:foregroundMark x1="33200" y1="6600" x2="62200" y2="13800"/>
                        <a14:foregroundMark x1="25000" y1="10600" x2="33800" y2="12000"/>
                        <a14:foregroundMark x1="8600" y1="15400" x2="18800" y2="84600"/>
                        <a14:foregroundMark x1="17400" y1="8200" x2="40200" y2="3200"/>
                        <a14:foregroundMark x1="8400" y1="13600" x2="8200" y2="54600"/>
                        <a14:foregroundMark x1="13400" y1="23200" x2="18800" y2="33800"/>
                        <a14:foregroundMark x1="13200" y1="21800" x2="17800" y2="27600"/>
                        <a14:foregroundMark x1="9600" y1="92400" x2="32400" y2="88400"/>
                        <a14:foregroundMark x1="7800" y1="78600" x2="12600" y2="52200"/>
                        <a14:foregroundMark x1="38000" y1="55800" x2="74000" y2="55800"/>
                        <a14:foregroundMark x1="33200" y1="53000" x2="58200" y2="45200"/>
                        <a14:foregroundMark x1="30400" y1="45400" x2="47000" y2="34000"/>
                        <a14:foregroundMark x1="32000" y1="52200" x2="43200" y2="59400"/>
                        <a14:foregroundMark x1="29000" y1="57800" x2="49600" y2="58800"/>
                        <a14:foregroundMark x1="77000" y1="47600" x2="77400" y2="59000"/>
                        <a14:foregroundMark x1="73800" y1="43400" x2="72400" y2="56600"/>
                        <a14:foregroundMark x1="80400" y1="14600" x2="79200" y2="45000"/>
                        <a14:foregroundMark x1="13200" y1="20000" x2="17200" y2="21200"/>
                        <a14:foregroundMark x1="80400" y1="14000" x2="82400" y2="27200"/>
                        <a14:foregroundMark x1="80200" y1="12600" x2="73800" y2="31400"/>
                        <a14:foregroundMark x1="79800" y1="85600" x2="91800" y2="90400"/>
                        <a14:foregroundMark x1="21800" y1="90800" x2="39800" y2="88200"/>
                        <a14:foregroundMark x1="30600" y1="91800" x2="59200" y2="88800"/>
                        <a14:foregroundMark x1="36200" y1="92600" x2="70600" y2="85400"/>
                        <a14:foregroundMark x1="21200" y1="95200" x2="49000" y2="94800"/>
                        <a14:foregroundMark x1="7600" y1="88200" x2="20400" y2="88200"/>
                        <a14:foregroundMark x1="10800" y1="87200" x2="30000" y2="87800"/>
                        <a14:foregroundMark x1="82800" y1="79400" x2="88400" y2="95600"/>
                        <a14:foregroundMark x1="75000" y1="83000" x2="72000" y2="92600"/>
                        <a14:foregroundMark x1="77200" y1="93800" x2="77568" y2="94268"/>
                        <a14:foregroundMark x1="76661" y1="95222" x2="75600" y2="86200"/>
                        <a14:foregroundMark x1="78639" y1="97687" x2="84800" y2="97400"/>
                        <a14:foregroundMark x1="89200" y1="80600" x2="91400" y2="89200"/>
                        <a14:foregroundMark x1="92800" y1="93800" x2="94200" y2="98000"/>
                        <a14:foregroundMark x1="84200" y1="98600" x2="90800" y2="98200"/>
                        <a14:foregroundMark x1="77000" y1="98800" x2="79600" y2="97800"/>
                        <a14:backgroundMark x1="75800" y1="97600" x2="75800" y2="98000"/>
                        <a14:backgroundMark x1="74400" y1="97600" x2="76886" y2="99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889" t="-14107" r="-13889" b="-14107"/>
          <a:stretch/>
        </p:blipFill>
        <p:spPr>
          <a:xfrm>
            <a:off x="1618813" y="2282133"/>
            <a:ext cx="2983387" cy="29935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A621C-8B61-F44C-3239-080EB7085582}"/>
              </a:ext>
            </a:extLst>
          </p:cNvPr>
          <p:cNvGrpSpPr/>
          <p:nvPr/>
        </p:nvGrpSpPr>
        <p:grpSpPr>
          <a:xfrm>
            <a:off x="1948425" y="1491009"/>
            <a:ext cx="2244504" cy="466515"/>
            <a:chOff x="8572789" y="4374945"/>
            <a:chExt cx="1937624" cy="67920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0AD546-F22C-479B-6F53-E37A46E6CC4B}"/>
                </a:ext>
              </a:extLst>
            </p:cNvPr>
            <p:cNvSpPr/>
            <p:nvPr/>
          </p:nvSpPr>
          <p:spPr>
            <a:xfrm>
              <a:off x="8627443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C124D8-4A2A-1095-C916-5F16A411A9B2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 CORE i5-12600K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77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59538" y="5637366"/>
            <a:ext cx="1878791" cy="528815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3765AF-7B4F-5BE7-0E69-483E2D1EE5FE}"/>
              </a:ext>
            </a:extLst>
          </p:cNvPr>
          <p:cNvSpPr/>
          <p:nvPr/>
        </p:nvSpPr>
        <p:spPr>
          <a:xfrm>
            <a:off x="5939422" y="2840888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0BE3A5-29C4-ABDD-F43D-65DF73FD2356}"/>
              </a:ext>
            </a:extLst>
          </p:cNvPr>
          <p:cNvSpPr/>
          <p:nvPr/>
        </p:nvSpPr>
        <p:spPr>
          <a:xfrm>
            <a:off x="5939422" y="3345947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1DBD-F80B-14A3-8813-376C276BC451}"/>
              </a:ext>
            </a:extLst>
          </p:cNvPr>
          <p:cNvSpPr/>
          <p:nvPr/>
        </p:nvSpPr>
        <p:spPr>
          <a:xfrm>
            <a:off x="5939422" y="3874286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8D96D-13CC-0A3A-4A5D-3AF75AC8B474}"/>
              </a:ext>
            </a:extLst>
          </p:cNvPr>
          <p:cNvSpPr/>
          <p:nvPr/>
        </p:nvSpPr>
        <p:spPr>
          <a:xfrm>
            <a:off x="5939421" y="43845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A90E05-F30B-86C2-4D94-6E9E00173352}"/>
              </a:ext>
            </a:extLst>
          </p:cNvPr>
          <p:cNvSpPr/>
          <p:nvPr/>
        </p:nvSpPr>
        <p:spPr>
          <a:xfrm>
            <a:off x="5939421" y="4912843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6078536" y="2876084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6078536" y="3893953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6830-2CE2-F69C-067F-D815DE661AB9}"/>
              </a:ext>
            </a:extLst>
          </p:cNvPr>
          <p:cNvSpPr txBox="1"/>
          <p:nvPr/>
        </p:nvSpPr>
        <p:spPr>
          <a:xfrm>
            <a:off x="6078536" y="4416687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48D1B-8216-AA32-292A-9177222DA65B}"/>
              </a:ext>
            </a:extLst>
          </p:cNvPr>
          <p:cNvSpPr txBox="1"/>
          <p:nvPr/>
        </p:nvSpPr>
        <p:spPr>
          <a:xfrm>
            <a:off x="6078535" y="4937342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Balance :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641230" y="1824233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4E12B-3A05-E0CE-FDA2-C8B9D1F14F9D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C6BC02-D5C2-8B0B-C9A0-EA377DE8FCF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Back with solid fill">
              <a:extLst>
                <a:ext uri="{FF2B5EF4-FFF2-40B4-BE49-F238E27FC236}">
                  <a16:creationId xmlns:a16="http://schemas.microsoft.com/office/drawing/2014/main" id="{C7FD68C6-D919-FEF6-6484-53EA8C8D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F2DDD-9367-AB57-E3E8-C3C2617F63C8}"/>
              </a:ext>
            </a:extLst>
          </p:cNvPr>
          <p:cNvSpPr/>
          <p:nvPr/>
        </p:nvSpPr>
        <p:spPr>
          <a:xfrm>
            <a:off x="5939418" y="1821229"/>
            <a:ext cx="4719027" cy="874413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BC494-A666-158A-713C-EE29F5CC1459}"/>
              </a:ext>
            </a:extLst>
          </p:cNvPr>
          <p:cNvSpPr txBox="1"/>
          <p:nvPr/>
        </p:nvSpPr>
        <p:spPr>
          <a:xfrm>
            <a:off x="6078535" y="2101626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BD7F-EC13-CA90-987F-9B03FFF26B38}"/>
              </a:ext>
            </a:extLst>
          </p:cNvPr>
          <p:cNvSpPr txBox="1"/>
          <p:nvPr/>
        </p:nvSpPr>
        <p:spPr>
          <a:xfrm>
            <a:off x="6096000" y="3382987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Shipping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80427-50F8-45AF-9C12-B51FBEB2C7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00" b="98800" l="7600" r="94200">
                        <a14:foregroundMark x1="17000" y1="11200" x2="25800" y2="63400"/>
                        <a14:foregroundMark x1="21400" y1="14800" x2="40000" y2="13600"/>
                        <a14:foregroundMark x1="27400" y1="8800" x2="58600" y2="11000"/>
                        <a14:foregroundMark x1="33200" y1="6600" x2="62200" y2="13800"/>
                        <a14:foregroundMark x1="25000" y1="10600" x2="33800" y2="12000"/>
                        <a14:foregroundMark x1="8600" y1="15400" x2="18800" y2="84600"/>
                        <a14:foregroundMark x1="17400" y1="8200" x2="40200" y2="3200"/>
                        <a14:foregroundMark x1="8400" y1="13600" x2="8200" y2="54600"/>
                        <a14:foregroundMark x1="13400" y1="23200" x2="18800" y2="33800"/>
                        <a14:foregroundMark x1="13200" y1="21800" x2="17800" y2="27600"/>
                        <a14:foregroundMark x1="9600" y1="92400" x2="32400" y2="88400"/>
                        <a14:foregroundMark x1="7800" y1="78600" x2="12600" y2="52200"/>
                        <a14:foregroundMark x1="38000" y1="55800" x2="74000" y2="55800"/>
                        <a14:foregroundMark x1="33200" y1="53000" x2="58200" y2="45200"/>
                        <a14:foregroundMark x1="30400" y1="45400" x2="47000" y2="34000"/>
                        <a14:foregroundMark x1="32000" y1="52200" x2="43200" y2="59400"/>
                        <a14:foregroundMark x1="29000" y1="57800" x2="49600" y2="58800"/>
                        <a14:foregroundMark x1="77000" y1="47600" x2="77400" y2="59000"/>
                        <a14:foregroundMark x1="73800" y1="43400" x2="72400" y2="56600"/>
                        <a14:foregroundMark x1="80400" y1="14600" x2="79200" y2="45000"/>
                        <a14:foregroundMark x1="13200" y1="20000" x2="17200" y2="21200"/>
                        <a14:foregroundMark x1="80400" y1="14000" x2="82400" y2="27200"/>
                        <a14:foregroundMark x1="80200" y1="12600" x2="73800" y2="31400"/>
                        <a14:foregroundMark x1="79800" y1="85600" x2="91800" y2="90400"/>
                        <a14:foregroundMark x1="21800" y1="90800" x2="39800" y2="88200"/>
                        <a14:foregroundMark x1="30600" y1="91800" x2="59200" y2="88800"/>
                        <a14:foregroundMark x1="36200" y1="92600" x2="70600" y2="85400"/>
                        <a14:foregroundMark x1="21200" y1="95200" x2="49000" y2="94800"/>
                        <a14:foregroundMark x1="7600" y1="88200" x2="20400" y2="88200"/>
                        <a14:foregroundMark x1="10800" y1="87200" x2="30000" y2="87800"/>
                        <a14:foregroundMark x1="82800" y1="79400" x2="88400" y2="95600"/>
                        <a14:foregroundMark x1="75000" y1="83000" x2="72000" y2="92600"/>
                        <a14:foregroundMark x1="77200" y1="93800" x2="77568" y2="94268"/>
                        <a14:foregroundMark x1="76661" y1="95222" x2="75600" y2="86200"/>
                        <a14:foregroundMark x1="78639" y1="97687" x2="84800" y2="97400"/>
                        <a14:foregroundMark x1="89200" y1="80600" x2="91400" y2="89200"/>
                        <a14:foregroundMark x1="92800" y1="93800" x2="94200" y2="98000"/>
                        <a14:foregroundMark x1="84200" y1="98600" x2="90800" y2="98200"/>
                        <a14:foregroundMark x1="77000" y1="98800" x2="79600" y2="97800"/>
                        <a14:backgroundMark x1="75800" y1="97600" x2="75800" y2="98000"/>
                        <a14:backgroundMark x1="74400" y1="97600" x2="76886" y2="99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889" t="-14107" r="-13889" b="-14107"/>
          <a:stretch/>
        </p:blipFill>
        <p:spPr>
          <a:xfrm>
            <a:off x="1754189" y="1886203"/>
            <a:ext cx="2983387" cy="29935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666F26F-2A18-6172-9A73-F68C71E884CC}"/>
              </a:ext>
            </a:extLst>
          </p:cNvPr>
          <p:cNvGrpSpPr/>
          <p:nvPr/>
        </p:nvGrpSpPr>
        <p:grpSpPr>
          <a:xfrm>
            <a:off x="2123630" y="5098924"/>
            <a:ext cx="2244504" cy="466515"/>
            <a:chOff x="8572789" y="4374945"/>
            <a:chExt cx="1937624" cy="67920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D16E35A-59D9-05D7-A38C-C5ED73D9B235}"/>
                </a:ext>
              </a:extLst>
            </p:cNvPr>
            <p:cNvSpPr/>
            <p:nvPr/>
          </p:nvSpPr>
          <p:spPr>
            <a:xfrm>
              <a:off x="8627443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4F2E18-46BC-77AB-30BD-DFAE3170D5C7}"/>
                </a:ext>
              </a:extLst>
            </p:cNvPr>
            <p:cNvSpPr txBox="1"/>
            <p:nvPr/>
          </p:nvSpPr>
          <p:spPr>
            <a:xfrm>
              <a:off x="8572789" y="4495034"/>
              <a:ext cx="1937624" cy="4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 CORE i5-12600K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45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373045" y="2298773"/>
            <a:ext cx="9566988" cy="4139449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C4ED38-42C1-6913-6D2A-701B07538FA7}"/>
              </a:ext>
            </a:extLst>
          </p:cNvPr>
          <p:cNvSpPr txBox="1"/>
          <p:nvPr/>
        </p:nvSpPr>
        <p:spPr>
          <a:xfrm>
            <a:off x="2102228" y="3117293"/>
            <a:ext cx="2377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 CORE i5-12600K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2110904" y="2698775"/>
            <a:ext cx="19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 Summer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2110904" y="4898181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Amount        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3281-22AA-F1F6-7D4E-CDFD0BACBFC1}"/>
              </a:ext>
            </a:extLst>
          </p:cNvPr>
          <p:cNvSpPr txBox="1"/>
          <p:nvPr/>
        </p:nvSpPr>
        <p:spPr>
          <a:xfrm>
            <a:off x="2110904" y="5354964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Delivery Address   :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6CEB6-3AEB-738D-780F-45C393AE6DE7}"/>
              </a:ext>
            </a:extLst>
          </p:cNvPr>
          <p:cNvGrpSpPr/>
          <p:nvPr/>
        </p:nvGrpSpPr>
        <p:grpSpPr>
          <a:xfrm>
            <a:off x="6739008" y="5948609"/>
            <a:ext cx="1368068" cy="369332"/>
            <a:chOff x="6752318" y="5948609"/>
            <a:chExt cx="1368068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2D52AD-84B4-8F39-8B1B-D9E41EB805D5}"/>
                </a:ext>
              </a:extLst>
            </p:cNvPr>
            <p:cNvSpPr/>
            <p:nvPr/>
          </p:nvSpPr>
          <p:spPr>
            <a:xfrm>
              <a:off x="6752318" y="5949878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raphic 7" descr="Printer outline">
              <a:extLst>
                <a:ext uri="{FF2B5EF4-FFF2-40B4-BE49-F238E27FC236}">
                  <a16:creationId xmlns:a16="http://schemas.microsoft.com/office/drawing/2014/main" id="{FAAC85BC-9294-E54E-EB38-4702C91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2769" y="5948609"/>
              <a:ext cx="347698" cy="34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F9686-B6B1-3B5B-95CA-321ADA1C492A}"/>
                </a:ext>
              </a:extLst>
            </p:cNvPr>
            <p:cNvSpPr txBox="1"/>
            <p:nvPr/>
          </p:nvSpPr>
          <p:spPr>
            <a:xfrm>
              <a:off x="7280955" y="5948609"/>
              <a:ext cx="76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8397-F92D-F8F0-0A7D-9212DDAF4F5B}"/>
              </a:ext>
            </a:extLst>
          </p:cNvPr>
          <p:cNvGrpSpPr/>
          <p:nvPr/>
        </p:nvGrpSpPr>
        <p:grpSpPr>
          <a:xfrm>
            <a:off x="4464289" y="5923166"/>
            <a:ext cx="1368068" cy="398092"/>
            <a:chOff x="4111753" y="5923166"/>
            <a:chExt cx="1368068" cy="3980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FF470B-B7DA-AF14-EEA5-2804D3C9AFD2}"/>
                </a:ext>
              </a:extLst>
            </p:cNvPr>
            <p:cNvSpPr/>
            <p:nvPr/>
          </p:nvSpPr>
          <p:spPr>
            <a:xfrm>
              <a:off x="4111753" y="5953195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7D448-325C-FB2B-47B1-0B745D861024}"/>
                </a:ext>
              </a:extLst>
            </p:cNvPr>
            <p:cNvSpPr txBox="1"/>
            <p:nvPr/>
          </p:nvSpPr>
          <p:spPr>
            <a:xfrm>
              <a:off x="4609902" y="5951926"/>
              <a:ext cx="86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</a:t>
              </a:r>
            </a:p>
          </p:txBody>
        </p:sp>
        <p:pic>
          <p:nvPicPr>
            <p:cNvPr id="12" name="Graphic 11" descr="Home outline">
              <a:extLst>
                <a:ext uri="{FF2B5EF4-FFF2-40B4-BE49-F238E27FC236}">
                  <a16:creationId xmlns:a16="http://schemas.microsoft.com/office/drawing/2014/main" id="{002F77B5-A91B-84E6-FCFC-6B07CB3E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36761" y="5923166"/>
              <a:ext cx="392389" cy="39238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501609-3F5C-2292-8A7C-89D2ECA37172}"/>
              </a:ext>
            </a:extLst>
          </p:cNvPr>
          <p:cNvSpPr txBox="1"/>
          <p:nvPr/>
        </p:nvSpPr>
        <p:spPr>
          <a:xfrm>
            <a:off x="2110905" y="3527832"/>
            <a:ext cx="444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                     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EB457-CA4C-EBCB-5018-D2DAFEBD73BE}"/>
              </a:ext>
            </a:extLst>
          </p:cNvPr>
          <p:cNvSpPr txBox="1"/>
          <p:nvPr/>
        </p:nvSpPr>
        <p:spPr>
          <a:xfrm>
            <a:off x="2110905" y="3984615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     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E9C5D-5DD8-C107-6557-EBB126714C92}"/>
              </a:ext>
            </a:extLst>
          </p:cNvPr>
          <p:cNvSpPr txBox="1"/>
          <p:nvPr/>
        </p:nvSpPr>
        <p:spPr>
          <a:xfrm>
            <a:off x="2110905" y="4441398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Address       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7D245-7ED7-8686-38CC-A4306DF3F2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00" b="98800" l="7600" r="94200">
                        <a14:foregroundMark x1="17000" y1="11200" x2="25800" y2="63400"/>
                        <a14:foregroundMark x1="21400" y1="14800" x2="40000" y2="13600"/>
                        <a14:foregroundMark x1="27400" y1="8800" x2="58600" y2="11000"/>
                        <a14:foregroundMark x1="33200" y1="6600" x2="62200" y2="13800"/>
                        <a14:foregroundMark x1="25000" y1="10600" x2="33800" y2="12000"/>
                        <a14:foregroundMark x1="8600" y1="15400" x2="18800" y2="84600"/>
                        <a14:foregroundMark x1="17400" y1="8200" x2="40200" y2="3200"/>
                        <a14:foregroundMark x1="8400" y1="13600" x2="8200" y2="54600"/>
                        <a14:foregroundMark x1="13400" y1="23200" x2="18800" y2="33800"/>
                        <a14:foregroundMark x1="13200" y1="21800" x2="17800" y2="27600"/>
                        <a14:foregroundMark x1="9600" y1="92400" x2="32400" y2="88400"/>
                        <a14:foregroundMark x1="7800" y1="78600" x2="12600" y2="52200"/>
                        <a14:foregroundMark x1="38000" y1="55800" x2="74000" y2="55800"/>
                        <a14:foregroundMark x1="33200" y1="53000" x2="58200" y2="45200"/>
                        <a14:foregroundMark x1="30400" y1="45400" x2="47000" y2="34000"/>
                        <a14:foregroundMark x1="32000" y1="52200" x2="43200" y2="59400"/>
                        <a14:foregroundMark x1="29000" y1="57800" x2="49600" y2="58800"/>
                        <a14:foregroundMark x1="77000" y1="47600" x2="77400" y2="59000"/>
                        <a14:foregroundMark x1="73800" y1="43400" x2="72400" y2="56600"/>
                        <a14:foregroundMark x1="80400" y1="14600" x2="79200" y2="45000"/>
                        <a14:foregroundMark x1="13200" y1="20000" x2="17200" y2="21200"/>
                        <a14:foregroundMark x1="80400" y1="14000" x2="82400" y2="27200"/>
                        <a14:foregroundMark x1="80200" y1="12600" x2="73800" y2="31400"/>
                        <a14:foregroundMark x1="79800" y1="85600" x2="91800" y2="90400"/>
                        <a14:foregroundMark x1="21800" y1="90800" x2="39800" y2="88200"/>
                        <a14:foregroundMark x1="30600" y1="91800" x2="59200" y2="88800"/>
                        <a14:foregroundMark x1="36200" y1="92600" x2="70600" y2="85400"/>
                        <a14:foregroundMark x1="21200" y1="95200" x2="49000" y2="94800"/>
                        <a14:foregroundMark x1="7600" y1="88200" x2="20400" y2="88200"/>
                        <a14:foregroundMark x1="10800" y1="87200" x2="30000" y2="87800"/>
                        <a14:foregroundMark x1="82800" y1="79400" x2="88400" y2="95600"/>
                        <a14:foregroundMark x1="75000" y1="83000" x2="72000" y2="92600"/>
                        <a14:foregroundMark x1="77200" y1="93800" x2="77568" y2="94268"/>
                        <a14:foregroundMark x1="76661" y1="95222" x2="75600" y2="86200"/>
                        <a14:foregroundMark x1="78639" y1="97687" x2="84800" y2="97400"/>
                        <a14:foregroundMark x1="89200" y1="80600" x2="91400" y2="89200"/>
                        <a14:foregroundMark x1="92800" y1="93800" x2="94200" y2="98000"/>
                        <a14:foregroundMark x1="84200" y1="98600" x2="90800" y2="98200"/>
                        <a14:foregroundMark x1="77000" y1="98800" x2="79600" y2="97800"/>
                        <a14:backgroundMark x1="75800" y1="97600" x2="75800" y2="98000"/>
                        <a14:backgroundMark x1="74400" y1="97600" x2="76886" y2="99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889" t="-14107" r="-13889" b="-14107"/>
          <a:stretch/>
        </p:blipFill>
        <p:spPr>
          <a:xfrm>
            <a:off x="8626526" y="3214110"/>
            <a:ext cx="2133573" cy="21408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09152A-24B2-004C-9436-12A5D8DC08AD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692135" y="1394815"/>
            <a:chExt cx="2928808" cy="75200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82F439-8948-1175-3283-F3D6CC7DC566}"/>
                </a:ext>
              </a:extLst>
            </p:cNvPr>
            <p:cNvSpPr/>
            <p:nvPr/>
          </p:nvSpPr>
          <p:spPr>
            <a:xfrm>
              <a:off x="4692135" y="1394815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1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90057-900A-33ED-0A1C-C05386E642FF}"/>
                </a:ext>
              </a:extLst>
            </p:cNvPr>
            <p:cNvSpPr txBox="1"/>
            <p:nvPr/>
          </p:nvSpPr>
          <p:spPr>
            <a:xfrm>
              <a:off x="5739059" y="1572059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CB13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966D25F-0834-06D8-0E59-73BB766D3A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574636" y="-1475766"/>
            <a:ext cx="8851688" cy="9522665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97984D9-FC54-05D0-D0C9-98F147A787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733" y="423563"/>
            <a:ext cx="409391" cy="3576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BDF1A8-2781-E043-D113-0A9B4EDC7C59}"/>
              </a:ext>
            </a:extLst>
          </p:cNvPr>
          <p:cNvSpPr/>
          <p:nvPr/>
        </p:nvSpPr>
        <p:spPr>
          <a:xfrm>
            <a:off x="7045740" y="4952446"/>
            <a:ext cx="3309504" cy="442654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A89BA1-32C1-D2BF-B5C5-17C1B07D8D26}"/>
              </a:ext>
            </a:extLst>
          </p:cNvPr>
          <p:cNvCxnSpPr>
            <a:cxnSpLocks/>
          </p:cNvCxnSpPr>
          <p:nvPr/>
        </p:nvCxnSpPr>
        <p:spPr>
          <a:xfrm>
            <a:off x="6264329" y="5771603"/>
            <a:ext cx="12533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67096-1835-AAE8-FD1E-A59601511A32}"/>
              </a:ext>
            </a:extLst>
          </p:cNvPr>
          <p:cNvSpPr txBox="1"/>
          <p:nvPr/>
        </p:nvSpPr>
        <p:spPr>
          <a:xfrm>
            <a:off x="7517644" y="5610021"/>
            <a:ext cx="24732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Already have an account?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C77DD-EFA8-DEFD-3159-2A6812B19D1B}"/>
              </a:ext>
            </a:extLst>
          </p:cNvPr>
          <p:cNvSpPr txBox="1"/>
          <p:nvPr/>
        </p:nvSpPr>
        <p:spPr>
          <a:xfrm>
            <a:off x="8490228" y="447585"/>
            <a:ext cx="10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05C4D2-32D5-4477-5486-323635E493C9}"/>
              </a:ext>
            </a:extLst>
          </p:cNvPr>
          <p:cNvSpPr txBox="1"/>
          <p:nvPr/>
        </p:nvSpPr>
        <p:spPr>
          <a:xfrm>
            <a:off x="7900615" y="4998273"/>
            <a:ext cx="1667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Account</a:t>
            </a:r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6F299E1-13C0-FA34-0A42-70C2BA607505}"/>
              </a:ext>
            </a:extLst>
          </p:cNvPr>
          <p:cNvCxnSpPr>
            <a:cxnSpLocks/>
          </p:cNvCxnSpPr>
          <p:nvPr/>
        </p:nvCxnSpPr>
        <p:spPr>
          <a:xfrm>
            <a:off x="5809129" y="698472"/>
            <a:ext cx="19523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2CCBB5F-B2B5-A892-0E92-9FE2490D6080}"/>
              </a:ext>
            </a:extLst>
          </p:cNvPr>
          <p:cNvSpPr txBox="1"/>
          <p:nvPr/>
        </p:nvSpPr>
        <p:spPr>
          <a:xfrm>
            <a:off x="7900615" y="447032"/>
            <a:ext cx="71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OID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985E31-925C-EC3D-F21D-C417D233D9EC}"/>
              </a:ext>
            </a:extLst>
          </p:cNvPr>
          <p:cNvCxnSpPr>
            <a:cxnSpLocks/>
          </p:cNvCxnSpPr>
          <p:nvPr/>
        </p:nvCxnSpPr>
        <p:spPr>
          <a:xfrm>
            <a:off x="9336063" y="713178"/>
            <a:ext cx="19523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10A61F-5A40-359A-BA2B-4B16D9B15693}"/>
              </a:ext>
            </a:extLst>
          </p:cNvPr>
          <p:cNvCxnSpPr>
            <a:cxnSpLocks/>
          </p:cNvCxnSpPr>
          <p:nvPr/>
        </p:nvCxnSpPr>
        <p:spPr>
          <a:xfrm>
            <a:off x="9921365" y="5771603"/>
            <a:ext cx="12533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DDB951-888D-BBD2-E204-EE8E017A00FD}"/>
              </a:ext>
            </a:extLst>
          </p:cNvPr>
          <p:cNvSpPr txBox="1"/>
          <p:nvPr/>
        </p:nvSpPr>
        <p:spPr>
          <a:xfrm>
            <a:off x="6110358" y="6021040"/>
            <a:ext cx="52878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already have an account with us, please login at the 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46EDD3D-E020-4F54-6418-C90D9B992B20}"/>
              </a:ext>
            </a:extLst>
          </p:cNvPr>
          <p:cNvSpPr/>
          <p:nvPr/>
        </p:nvSpPr>
        <p:spPr>
          <a:xfrm>
            <a:off x="6081754" y="2331087"/>
            <a:ext cx="2349649" cy="442654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6616A-A7F8-235C-DD63-DE800D5224AA}"/>
              </a:ext>
            </a:extLst>
          </p:cNvPr>
          <p:cNvSpPr txBox="1"/>
          <p:nvPr/>
        </p:nvSpPr>
        <p:spPr>
          <a:xfrm>
            <a:off x="7192713" y="1280384"/>
            <a:ext cx="3388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Account creation</a:t>
            </a:r>
          </a:p>
        </p:txBody>
      </p:sp>
      <p:pic>
        <p:nvPicPr>
          <p:cNvPr id="35" name="Picture 34" descr="Text&#10;&#10;Description automatically generated">
            <a:extLst>
              <a:ext uri="{FF2B5EF4-FFF2-40B4-BE49-F238E27FC236}">
                <a16:creationId xmlns:a16="http://schemas.microsoft.com/office/drawing/2014/main" id="{5279E667-0AF4-BC28-F0AD-7E729FD2E7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0" b="99010" l="2955" r="89736">
                        <a14:foregroundMark x1="43235" y1="21188" x2="20840" y2="23762"/>
                        <a14:foregroundMark x1="47589" y1="18614" x2="21306" y2="20396"/>
                        <a14:foregroundMark x1="41524" y1="13861" x2="9487" y2="13267"/>
                        <a14:foregroundMark x1="37325" y1="11683" x2="15086" y2="17228"/>
                        <a14:foregroundMark x1="33281" y1="10099" x2="8554" y2="10099"/>
                        <a14:foregroundMark x1="37014" y1="3762" x2="15086" y2="4950"/>
                        <a14:foregroundMark x1="13997" y1="23960" x2="9020" y2="58812"/>
                        <a14:foregroundMark x1="2955" y1="48515" x2="5443" y2="66535"/>
                        <a14:foregroundMark x1="17729" y1="51089" x2="21306" y2="72079"/>
                        <a14:foregroundMark x1="21773" y1="84950" x2="34681" y2="89901"/>
                        <a14:foregroundMark x1="25505" y1="68911" x2="25505" y2="68911"/>
                        <a14:foregroundMark x1="23795" y1="90099" x2="23795" y2="90099"/>
                        <a14:foregroundMark x1="23328" y1="90495" x2="23795" y2="90891"/>
                        <a14:foregroundMark x1="21928" y1="97426" x2="29860" y2="99010"/>
                        <a14:foregroundMark x1="39969" y1="87129" x2="62830" y2="87921"/>
                        <a14:foregroundMark x1="60653" y1="75050" x2="54743" y2="90495"/>
                        <a14:foregroundMark x1="22706" y1="47525" x2="23173" y2="38812"/>
                        <a14:foregroundMark x1="23173" y1="36832" x2="23950" y2="32871"/>
                        <a14:foregroundMark x1="20840" y1="49307" x2="23328" y2="44554"/>
                        <a14:foregroundMark x1="18818" y1="49109" x2="23950" y2="44554"/>
                        <a14:foregroundMark x1="12442" y1="35248" x2="13064" y2="31287"/>
                        <a14:foregroundMark x1="46034" y1="20990" x2="57076" y2="21386"/>
                        <a14:foregroundMark x1="50544" y1="27723" x2="53188" y2="28911"/>
                        <a14:foregroundMark x1="28771" y1="33069" x2="32504" y2="31683"/>
                        <a14:foregroundMark x1="27683" y1="32871" x2="30793" y2="30495"/>
                        <a14:foregroundMark x1="25816" y1="39208" x2="27527" y2="37228"/>
                        <a14:foregroundMark x1="25039" y1="39406" x2="24261" y2="33861"/>
                        <a14:foregroundMark x1="26283" y1="39802" x2="23795" y2="34851"/>
                        <a14:foregroundMark x1="26283" y1="38812" x2="24417" y2="31485"/>
                        <a14:foregroundMark x1="13841" y1="34059" x2="9487" y2="30297"/>
                        <a14:foregroundMark x1="29238" y1="8317" x2="33593" y2="5149"/>
                        <a14:foregroundMark x1="28305" y1="7525" x2="31882" y2="4356"/>
                        <a14:foregroundMark x1="26905" y1="6931" x2="32193" y2="4752"/>
                        <a14:foregroundMark x1="66096" y1="84554" x2="65630" y2="88713"/>
                        <a14:foregroundMark x1="20684" y1="49901" x2="21151" y2="38416"/>
                        <a14:foregroundMark x1="21151" y1="38416" x2="15708" y2="29109"/>
                        <a14:foregroundMark x1="15708" y1="29109" x2="24106" y2="17624"/>
                        <a14:foregroundMark x1="25972" y1="19010" x2="39658" y2="19010"/>
                        <a14:foregroundMark x1="39658" y1="19010" x2="30638" y2="19208"/>
                        <a14:foregroundMark x1="30638" y1="19208" x2="49922" y2="13267"/>
                        <a14:foregroundMark x1="49922" y1="13267" x2="36081" y2="16832"/>
                        <a14:foregroundMark x1="36081" y1="16832" x2="56610" y2="4554"/>
                        <a14:foregroundMark x1="56610" y1="4554" x2="35303" y2="21782"/>
                        <a14:foregroundMark x1="35303" y1="21782" x2="15241" y2="26535"/>
                        <a14:foregroundMark x1="15241" y1="26535" x2="13530" y2="27921"/>
                        <a14:foregroundMark x1="13841" y1="21584" x2="7465" y2="41386"/>
                        <a14:foregroundMark x1="7465" y1="41386" x2="12286" y2="57030"/>
                        <a14:foregroundMark x1="12286" y1="57030" x2="8087" y2="83960"/>
                        <a14:foregroundMark x1="8087" y1="83960" x2="14774" y2="78614"/>
                        <a14:foregroundMark x1="14774" y1="78614" x2="26283" y2="82574"/>
                        <a14:foregroundMark x1="26283" y1="82574" x2="32659" y2="74455"/>
                        <a14:foregroundMark x1="32659" y1="74455" x2="39191" y2="84356"/>
                        <a14:foregroundMark x1="28616" y1="90693" x2="36858" y2="83168"/>
                        <a14:foregroundMark x1="36858" y1="83168" x2="47123" y2="96634"/>
                        <a14:foregroundMark x1="47123" y1="96634" x2="61586" y2="90891"/>
                        <a14:foregroundMark x1="61586" y1="90891" x2="42613" y2="93663"/>
                        <a14:foregroundMark x1="11820" y1="46535" x2="18040" y2="9703"/>
                        <a14:foregroundMark x1="18040" y1="9703" x2="28616" y2="8119"/>
                        <a14:foregroundMark x1="28616" y1="8119" x2="39813" y2="9505"/>
                        <a14:foregroundMark x1="39813" y1="9505" x2="50078" y2="18614"/>
                        <a14:foregroundMark x1="50078" y1="18614" x2="60031" y2="7327"/>
                        <a14:foregroundMark x1="60031" y1="7327" x2="38258" y2="20396"/>
                        <a14:foregroundMark x1="38258" y1="20396" x2="14463" y2="25743"/>
                        <a14:foregroundMark x1="14463" y1="25743" x2="5910" y2="48911"/>
                        <a14:foregroundMark x1="5910" y1="48911" x2="13841" y2="62574"/>
                        <a14:foregroundMark x1="13841" y1="62574" x2="5599" y2="86337"/>
                        <a14:foregroundMark x1="5599" y1="86337" x2="61586" y2="96238"/>
                        <a14:backgroundMark x1="95179" y1="35446" x2="33126" y2="35446"/>
                        <a14:backgroundMark x1="33126" y1="35446" x2="27795" y2="44754"/>
                        <a14:backgroundMark x1="27683" y1="44950" x2="28460" y2="59406"/>
                        <a14:backgroundMark x1="28460" y1="59406" x2="39813" y2="64356"/>
                        <a14:backgroundMark x1="39813" y1="64356" x2="96579" y2="64356"/>
                        <a14:backgroundMark x1="96579" y1="64356" x2="99378" y2="44950"/>
                        <a14:backgroundMark x1="99378" y1="44950" x2="97512" y2="34851"/>
                        <a14:backgroundMark x1="97512" y1="34851" x2="94090" y2="36238"/>
                        <a14:backgroundMark x1="55365" y1="37624" x2="82893" y2="60792"/>
                        <a14:backgroundMark x1="76983" y1="40000" x2="91446" y2="58812"/>
                        <a14:backgroundMark x1="66096" y1="32871" x2="33437" y2="56832"/>
                        <a14:backgroundMark x1="24991" y1="39226" x2="24919" y2="39382"/>
                        <a14:backgroundMark x1="26625" y1="35714" x2="25665" y2="37778"/>
                        <a14:backgroundMark x1="14221" y1="18294" x2="14176" y2="20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58" y="1028374"/>
            <a:ext cx="1282252" cy="100705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C2DFF9-2356-89B9-3888-270CBC1ACA4E}"/>
              </a:ext>
            </a:extLst>
          </p:cNvPr>
          <p:cNvSpPr/>
          <p:nvPr/>
        </p:nvSpPr>
        <p:spPr>
          <a:xfrm>
            <a:off x="8996753" y="2344324"/>
            <a:ext cx="2349649" cy="442654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4423AC-4824-48FC-78A3-620E96049A1B}"/>
              </a:ext>
            </a:extLst>
          </p:cNvPr>
          <p:cNvSpPr/>
          <p:nvPr/>
        </p:nvSpPr>
        <p:spPr>
          <a:xfrm>
            <a:off x="6081754" y="3207673"/>
            <a:ext cx="2349649" cy="442654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9C1FFC4-E7C2-2F1E-EF88-5AB2378ED962}"/>
              </a:ext>
            </a:extLst>
          </p:cNvPr>
          <p:cNvSpPr/>
          <p:nvPr/>
        </p:nvSpPr>
        <p:spPr>
          <a:xfrm>
            <a:off x="8996753" y="3220910"/>
            <a:ext cx="2349649" cy="442654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188958-0394-E9D8-9365-31102D87CF1B}"/>
              </a:ext>
            </a:extLst>
          </p:cNvPr>
          <p:cNvSpPr/>
          <p:nvPr/>
        </p:nvSpPr>
        <p:spPr>
          <a:xfrm>
            <a:off x="6081754" y="4077177"/>
            <a:ext cx="2349649" cy="442654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A86B9AB-FD47-1FFF-2252-4211A28E3F25}"/>
              </a:ext>
            </a:extLst>
          </p:cNvPr>
          <p:cNvSpPr/>
          <p:nvPr/>
        </p:nvSpPr>
        <p:spPr>
          <a:xfrm>
            <a:off x="8996753" y="4090414"/>
            <a:ext cx="2349649" cy="442654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6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7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7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BDF1A8-2781-E043-D113-0A9B4EDC7C59}"/>
              </a:ext>
            </a:extLst>
          </p:cNvPr>
          <p:cNvSpPr/>
          <p:nvPr/>
        </p:nvSpPr>
        <p:spPr>
          <a:xfrm>
            <a:off x="2841114" y="4283091"/>
            <a:ext cx="1828317" cy="679209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05C4D2-32D5-4477-5486-323635E493C9}"/>
              </a:ext>
            </a:extLst>
          </p:cNvPr>
          <p:cNvSpPr txBox="1"/>
          <p:nvPr/>
        </p:nvSpPr>
        <p:spPr>
          <a:xfrm>
            <a:off x="2822769" y="4453416"/>
            <a:ext cx="1937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GRAPHICS CARD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072747-EE26-DFA0-41C5-94B34BC8BBCC}"/>
              </a:ext>
            </a:extLst>
          </p:cNvPr>
          <p:cNvGrpSpPr/>
          <p:nvPr/>
        </p:nvGrpSpPr>
        <p:grpSpPr>
          <a:xfrm>
            <a:off x="5125569" y="4266991"/>
            <a:ext cx="1937624" cy="679209"/>
            <a:chOff x="7066565" y="3899366"/>
            <a:chExt cx="1937624" cy="67920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B9CAE6A-2236-9191-95CE-869F78566803}"/>
                </a:ext>
              </a:extLst>
            </p:cNvPr>
            <p:cNvSpPr/>
            <p:nvPr/>
          </p:nvSpPr>
          <p:spPr>
            <a:xfrm>
              <a:off x="7121219" y="3899366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CC0598-2413-A926-36C2-ACDB0FE8C6BF}"/>
                </a:ext>
              </a:extLst>
            </p:cNvPr>
            <p:cNvSpPr txBox="1"/>
            <p:nvPr/>
          </p:nvSpPr>
          <p:spPr>
            <a:xfrm>
              <a:off x="7066565" y="4071072"/>
              <a:ext cx="1937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PROCESSOR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BC2742E-2C0E-1708-1531-1EAEAC68039C}"/>
              </a:ext>
            </a:extLst>
          </p:cNvPr>
          <p:cNvGrpSpPr/>
          <p:nvPr/>
        </p:nvGrpSpPr>
        <p:grpSpPr>
          <a:xfrm>
            <a:off x="5459228" y="2591009"/>
            <a:ext cx="1273541" cy="1207712"/>
            <a:chOff x="4282255" y="2453258"/>
            <a:chExt cx="861334" cy="81681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0838D5-DD6E-27F3-DD5D-7E320FEBFCE1}"/>
                </a:ext>
              </a:extLst>
            </p:cNvPr>
            <p:cNvSpPr/>
            <p:nvPr/>
          </p:nvSpPr>
          <p:spPr>
            <a:xfrm>
              <a:off x="4282255" y="2453258"/>
              <a:ext cx="861334" cy="816812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 descr="Processor outline">
              <a:extLst>
                <a:ext uri="{FF2B5EF4-FFF2-40B4-BE49-F238E27FC236}">
                  <a16:creationId xmlns:a16="http://schemas.microsoft.com/office/drawing/2014/main" id="{A490645C-47C4-D4CA-EB66-12EED085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5254" y="2514202"/>
              <a:ext cx="694923" cy="6949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196F9F-B6A3-F6DA-6A12-FD736F84CD0A}"/>
              </a:ext>
            </a:extLst>
          </p:cNvPr>
          <p:cNvGrpSpPr/>
          <p:nvPr/>
        </p:nvGrpSpPr>
        <p:grpSpPr>
          <a:xfrm>
            <a:off x="7467915" y="4285531"/>
            <a:ext cx="1937624" cy="679209"/>
            <a:chOff x="8572789" y="4374945"/>
            <a:chExt cx="1937624" cy="6792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C0197ED-8489-F4D7-19E2-75C4AD82F170}"/>
                </a:ext>
              </a:extLst>
            </p:cNvPr>
            <p:cNvSpPr/>
            <p:nvPr/>
          </p:nvSpPr>
          <p:spPr>
            <a:xfrm>
              <a:off x="8627443" y="4374945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360BB-51F9-64ED-F9A3-4511CFA4FA44}"/>
                </a:ext>
              </a:extLst>
            </p:cNvPr>
            <p:cNvSpPr txBox="1"/>
            <p:nvPr/>
          </p:nvSpPr>
          <p:spPr>
            <a:xfrm>
              <a:off x="8572789" y="4546655"/>
              <a:ext cx="1937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MOTHERBOARD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20F3B97-EC9A-21D9-6729-CE630393D40B}"/>
              </a:ext>
            </a:extLst>
          </p:cNvPr>
          <p:cNvSpPr/>
          <p:nvPr/>
        </p:nvSpPr>
        <p:spPr>
          <a:xfrm>
            <a:off x="7799955" y="2613276"/>
            <a:ext cx="1273541" cy="1207712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55C9450-2D71-FAC4-5C61-B4CD854DD0A1}"/>
              </a:ext>
            </a:extLst>
          </p:cNvPr>
          <p:cNvGrpSpPr/>
          <p:nvPr/>
        </p:nvGrpSpPr>
        <p:grpSpPr>
          <a:xfrm>
            <a:off x="3118501" y="2613277"/>
            <a:ext cx="1273541" cy="1207712"/>
            <a:chOff x="3164936" y="2613277"/>
            <a:chExt cx="1273541" cy="120771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FA987C1-2F37-4929-7541-6DACE008C331}"/>
                </a:ext>
              </a:extLst>
            </p:cNvPr>
            <p:cNvSpPr/>
            <p:nvPr/>
          </p:nvSpPr>
          <p:spPr>
            <a:xfrm>
              <a:off x="3164936" y="2613277"/>
              <a:ext cx="1273541" cy="1207712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FFF99B-76AA-F4A3-A2DB-02C83E1E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668" y="2720094"/>
              <a:ext cx="994076" cy="994076"/>
            </a:xfrm>
            <a:prstGeom prst="rect">
              <a:avLst/>
            </a:prstGeom>
          </p:spPr>
        </p:pic>
      </p:grpSp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BBFF0BAA-31E1-5EDC-FCDF-ACE7E556EF2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92" y="2720094"/>
            <a:ext cx="1029469" cy="10294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DA785-9176-987D-F1EF-688D30FA0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8339749" y="-1125104"/>
            <a:ext cx="8851689" cy="8684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B30222-CD31-0EE0-FD3D-649A2430C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-5016907" y="-1544201"/>
            <a:ext cx="8851689" cy="9522665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5811F76D-275E-CF98-791D-84FFA8F2721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41" y="338211"/>
            <a:ext cx="409391" cy="3576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1565102-9785-0497-61AB-2DC8D94D0811}"/>
              </a:ext>
            </a:extLst>
          </p:cNvPr>
          <p:cNvSpPr txBox="1"/>
          <p:nvPr/>
        </p:nvSpPr>
        <p:spPr>
          <a:xfrm>
            <a:off x="6057100" y="362233"/>
            <a:ext cx="10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TECH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2A9E00-D162-3DCC-043A-843C2BE4C1D0}"/>
              </a:ext>
            </a:extLst>
          </p:cNvPr>
          <p:cNvCxnSpPr>
            <a:cxnSpLocks/>
          </p:cNvCxnSpPr>
          <p:nvPr/>
        </p:nvCxnSpPr>
        <p:spPr>
          <a:xfrm>
            <a:off x="3791581" y="613120"/>
            <a:ext cx="15298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FE991A5-2813-2C86-1B3A-2327AD724269}"/>
              </a:ext>
            </a:extLst>
          </p:cNvPr>
          <p:cNvSpPr txBox="1"/>
          <p:nvPr/>
        </p:nvSpPr>
        <p:spPr>
          <a:xfrm>
            <a:off x="5460523" y="361680"/>
            <a:ext cx="71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OID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04D92EF-A5FF-33B1-7E51-DD4B298EC06D}"/>
              </a:ext>
            </a:extLst>
          </p:cNvPr>
          <p:cNvCxnSpPr>
            <a:cxnSpLocks/>
          </p:cNvCxnSpPr>
          <p:nvPr/>
        </p:nvCxnSpPr>
        <p:spPr>
          <a:xfrm>
            <a:off x="6909331" y="613120"/>
            <a:ext cx="16175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97A2797-C20B-3E04-1933-CA08D1B5A22C}"/>
              </a:ext>
            </a:extLst>
          </p:cNvPr>
          <p:cNvGrpSpPr/>
          <p:nvPr/>
        </p:nvGrpSpPr>
        <p:grpSpPr>
          <a:xfrm>
            <a:off x="3732742" y="817833"/>
            <a:ext cx="1738419" cy="541497"/>
            <a:chOff x="3919614" y="817833"/>
            <a:chExt cx="1738419" cy="5414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2BD98F7-6B92-13B5-3B40-707FBD556C91}"/>
                </a:ext>
              </a:extLst>
            </p:cNvPr>
            <p:cNvSpPr/>
            <p:nvPr/>
          </p:nvSpPr>
          <p:spPr>
            <a:xfrm>
              <a:off x="3919614" y="817833"/>
              <a:ext cx="1738419" cy="541497"/>
            </a:xfrm>
            <a:prstGeom prst="roundRect">
              <a:avLst>
                <a:gd name="adj" fmla="val 2604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52" descr="User with solid fill">
              <a:extLst>
                <a:ext uri="{FF2B5EF4-FFF2-40B4-BE49-F238E27FC236}">
                  <a16:creationId xmlns:a16="http://schemas.microsoft.com/office/drawing/2014/main" id="{C0797270-5A35-F5FA-24F2-97F2F0C70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9419" y="857710"/>
              <a:ext cx="478185" cy="4781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F39DE5-DBF6-785C-5B08-3E5184013725}"/>
                </a:ext>
              </a:extLst>
            </p:cNvPr>
            <p:cNvSpPr txBox="1"/>
            <p:nvPr/>
          </p:nvSpPr>
          <p:spPr>
            <a:xfrm>
              <a:off x="4471955" y="927525"/>
              <a:ext cx="1038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PROFILE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6CFFC6B-0D9C-4BCB-EB4A-D88EA00EF1F2}"/>
              </a:ext>
            </a:extLst>
          </p:cNvPr>
          <p:cNvGrpSpPr/>
          <p:nvPr/>
        </p:nvGrpSpPr>
        <p:grpSpPr>
          <a:xfrm>
            <a:off x="6754832" y="826055"/>
            <a:ext cx="1739322" cy="541497"/>
            <a:chOff x="7127411" y="826055"/>
            <a:chExt cx="1739322" cy="54149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83A7111-86F0-EEA3-E8E3-C69C8BF1B668}"/>
                </a:ext>
              </a:extLst>
            </p:cNvPr>
            <p:cNvSpPr/>
            <p:nvPr/>
          </p:nvSpPr>
          <p:spPr>
            <a:xfrm>
              <a:off x="7127411" y="826055"/>
              <a:ext cx="1739322" cy="541497"/>
            </a:xfrm>
            <a:prstGeom prst="roundRect">
              <a:avLst>
                <a:gd name="adj" fmla="val 2604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F1E6DD-4E69-4C56-20CA-D2D843E50E56}"/>
                </a:ext>
              </a:extLst>
            </p:cNvPr>
            <p:cNvSpPr txBox="1"/>
            <p:nvPr/>
          </p:nvSpPr>
          <p:spPr>
            <a:xfrm>
              <a:off x="7635016" y="927525"/>
              <a:ext cx="11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58" name="Graphic 57" descr="Receiver with solid fill">
              <a:extLst>
                <a:ext uri="{FF2B5EF4-FFF2-40B4-BE49-F238E27FC236}">
                  <a16:creationId xmlns:a16="http://schemas.microsoft.com/office/drawing/2014/main" id="{DCD8EF31-C9DB-BEE2-E5FF-D01B22B8E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03214" y="881224"/>
              <a:ext cx="387470" cy="387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77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Work from home Wi-Fi with solid fill">
            <a:extLst>
              <a:ext uri="{FF2B5EF4-FFF2-40B4-BE49-F238E27FC236}">
                <a16:creationId xmlns:a16="http://schemas.microsoft.com/office/drawing/2014/main" id="{64C7E734-7355-ABDC-9A5C-9E90F7396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752" y="762342"/>
            <a:ext cx="615960" cy="615960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3BC5889-606D-E033-761A-2A8DF2CE179B}"/>
              </a:ext>
            </a:extLst>
          </p:cNvPr>
          <p:cNvSpPr/>
          <p:nvPr/>
        </p:nvSpPr>
        <p:spPr>
          <a:xfrm>
            <a:off x="6541763" y="2132739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pic>
        <p:nvPicPr>
          <p:cNvPr id="37" name="Picture 36" descr="Shape&#10;&#10;Description automatically generated with low confidence">
            <a:extLst>
              <a:ext uri="{FF2B5EF4-FFF2-40B4-BE49-F238E27FC236}">
                <a16:creationId xmlns:a16="http://schemas.microsoft.com/office/drawing/2014/main" id="{D66EF94F-236C-DBDB-9DC2-543038FC65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89" y="338211"/>
            <a:ext cx="409391" cy="3576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06EC7D-AF7F-CB0D-889B-0E30FD3A818F}"/>
              </a:ext>
            </a:extLst>
          </p:cNvPr>
          <p:cNvSpPr txBox="1"/>
          <p:nvPr/>
        </p:nvSpPr>
        <p:spPr>
          <a:xfrm>
            <a:off x="6275384" y="362233"/>
            <a:ext cx="10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TECH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B3F360-B84C-D04D-4B71-AE7AB5BDF142}"/>
              </a:ext>
            </a:extLst>
          </p:cNvPr>
          <p:cNvCxnSpPr>
            <a:cxnSpLocks/>
          </p:cNvCxnSpPr>
          <p:nvPr/>
        </p:nvCxnSpPr>
        <p:spPr>
          <a:xfrm>
            <a:off x="-166255" y="613120"/>
            <a:ext cx="5712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9AB6D5-2BDF-4933-8FA6-531A5C8817A4}"/>
              </a:ext>
            </a:extLst>
          </p:cNvPr>
          <p:cNvSpPr txBox="1"/>
          <p:nvPr/>
        </p:nvSpPr>
        <p:spPr>
          <a:xfrm>
            <a:off x="5685771" y="361680"/>
            <a:ext cx="71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OID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ADD70F-1330-986C-1832-95A65F91CE7C}"/>
              </a:ext>
            </a:extLst>
          </p:cNvPr>
          <p:cNvCxnSpPr>
            <a:cxnSpLocks/>
          </p:cNvCxnSpPr>
          <p:nvPr/>
        </p:nvCxnSpPr>
        <p:spPr>
          <a:xfrm>
            <a:off x="7134579" y="613120"/>
            <a:ext cx="5384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1141C-07BA-657C-F9BD-E26F6702A65C}"/>
              </a:ext>
            </a:extLst>
          </p:cNvPr>
          <p:cNvSpPr/>
          <p:nvPr/>
        </p:nvSpPr>
        <p:spPr>
          <a:xfrm>
            <a:off x="1333899" y="1554482"/>
            <a:ext cx="4212771" cy="4563685"/>
          </a:xfrm>
          <a:prstGeom prst="roundRect">
            <a:avLst>
              <a:gd name="adj" fmla="val 2604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0DE5D594-A86D-854F-B68D-ACEA8CCE5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106" y="1413951"/>
            <a:ext cx="3794847" cy="403009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624277-09E7-A9AA-0B87-9ED279778FD9}"/>
              </a:ext>
            </a:extLst>
          </p:cNvPr>
          <p:cNvSpPr/>
          <p:nvPr/>
        </p:nvSpPr>
        <p:spPr>
          <a:xfrm>
            <a:off x="6541764" y="2747040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94383F-17CB-3813-1253-245B997A1E4E}"/>
              </a:ext>
            </a:extLst>
          </p:cNvPr>
          <p:cNvSpPr/>
          <p:nvPr/>
        </p:nvSpPr>
        <p:spPr>
          <a:xfrm>
            <a:off x="6541764" y="3365255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65E42D-13E9-BDDF-B85B-EAD9DF2A6E44}"/>
              </a:ext>
            </a:extLst>
          </p:cNvPr>
          <p:cNvSpPr/>
          <p:nvPr/>
        </p:nvSpPr>
        <p:spPr>
          <a:xfrm>
            <a:off x="6541763" y="3983470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AF081-B727-3606-6C47-7F558039F8A1}"/>
              </a:ext>
            </a:extLst>
          </p:cNvPr>
          <p:cNvSpPr txBox="1"/>
          <p:nvPr/>
        </p:nvSpPr>
        <p:spPr>
          <a:xfrm>
            <a:off x="6679111" y="2152804"/>
            <a:ext cx="44443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Username  :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B99DE5-8706-AA70-29E8-931220E0840B}"/>
              </a:ext>
            </a:extLst>
          </p:cNvPr>
          <p:cNvSpPr txBox="1"/>
          <p:nvPr/>
        </p:nvSpPr>
        <p:spPr>
          <a:xfrm>
            <a:off x="6680878" y="2781097"/>
            <a:ext cx="45226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        :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FCEA-E7CE-632B-D968-D027C32570E2}"/>
              </a:ext>
            </a:extLst>
          </p:cNvPr>
          <p:cNvSpPr txBox="1"/>
          <p:nvPr/>
        </p:nvSpPr>
        <p:spPr>
          <a:xfrm>
            <a:off x="6680878" y="3399540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          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F310C2-1902-0650-E2F9-D9F5B486C0B7}"/>
              </a:ext>
            </a:extLst>
          </p:cNvPr>
          <p:cNvSpPr txBox="1"/>
          <p:nvPr/>
        </p:nvSpPr>
        <p:spPr>
          <a:xfrm>
            <a:off x="6680878" y="4016015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    :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98DAEED-6682-9753-96A9-CF529FAD63CE}"/>
              </a:ext>
            </a:extLst>
          </p:cNvPr>
          <p:cNvSpPr/>
          <p:nvPr/>
        </p:nvSpPr>
        <p:spPr>
          <a:xfrm>
            <a:off x="6541763" y="5215986"/>
            <a:ext cx="2102408" cy="501170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CCAFAA-E921-79D4-6698-89A0DAFD2236}"/>
              </a:ext>
            </a:extLst>
          </p:cNvPr>
          <p:cNvSpPr txBox="1"/>
          <p:nvPr/>
        </p:nvSpPr>
        <p:spPr>
          <a:xfrm>
            <a:off x="6624155" y="5310562"/>
            <a:ext cx="1937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Recharge Balance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16DEDD-1637-CAC4-AFD0-8476F8502CDE}"/>
              </a:ext>
            </a:extLst>
          </p:cNvPr>
          <p:cNvSpPr/>
          <p:nvPr/>
        </p:nvSpPr>
        <p:spPr>
          <a:xfrm>
            <a:off x="6506217" y="45858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phic 1" descr="Cursor with solid fill">
            <a:extLst>
              <a:ext uri="{FF2B5EF4-FFF2-40B4-BE49-F238E27FC236}">
                <a16:creationId xmlns:a16="http://schemas.microsoft.com/office/drawing/2014/main" id="{95FC069E-EE56-357A-7CF5-77BB5332F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8189" y="6956346"/>
            <a:ext cx="363413" cy="3634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13F5DD-33C2-E9C9-62DF-75F01801EB38}"/>
              </a:ext>
            </a:extLst>
          </p:cNvPr>
          <p:cNvGrpSpPr/>
          <p:nvPr/>
        </p:nvGrpSpPr>
        <p:grpSpPr>
          <a:xfrm>
            <a:off x="10457903" y="887542"/>
            <a:ext cx="1331076" cy="392518"/>
            <a:chOff x="10500050" y="908482"/>
            <a:chExt cx="1331076" cy="39251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9938009-3E47-1A4B-606F-76D1BA2447B2}"/>
                </a:ext>
              </a:extLst>
            </p:cNvPr>
            <p:cNvSpPr/>
            <p:nvPr/>
          </p:nvSpPr>
          <p:spPr>
            <a:xfrm>
              <a:off x="10500050" y="912744"/>
              <a:ext cx="1331076" cy="388256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Graphic 5" descr="Exit with solid fill">
              <a:extLst>
                <a:ext uri="{FF2B5EF4-FFF2-40B4-BE49-F238E27FC236}">
                  <a16:creationId xmlns:a16="http://schemas.microsoft.com/office/drawing/2014/main" id="{72B9035D-5282-A808-C50D-3857011E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96666" y="908482"/>
              <a:ext cx="383706" cy="3837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CDA37D-7430-99DC-1F41-C0A5BA579AEC}"/>
                </a:ext>
              </a:extLst>
            </p:cNvPr>
            <p:cNvSpPr txBox="1"/>
            <p:nvPr/>
          </p:nvSpPr>
          <p:spPr>
            <a:xfrm>
              <a:off x="10918509" y="936819"/>
              <a:ext cx="8961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Logout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20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46 L -0.14805 -0.32014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-1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5078 -0.32338 L -0.13646 -0.2162 " pathEditMode="relative" ptsTypes="AA">
                                      <p:cBhvr>
                                        <p:cTn id="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1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1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2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3776 -0.22384 L -0.7138 -0.8831 " pathEditMode="relative" ptsTypes="AA">
                                      <p:cBhvr>
                                        <p:cTn id="3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25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3" grpId="0" animBg="1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2615721" y="2640775"/>
            <a:ext cx="7052560" cy="3780717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pic>
        <p:nvPicPr>
          <p:cNvPr id="42" name="Picture 41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D8676C4-1E54-129B-A9D8-3880AEEF06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100" y1="64100" x2="75800" y2="59300"/>
                        <a14:foregroundMark x1="29200" y1="72600" x2="32500" y2="79900"/>
                        <a14:foregroundMark x1="33500" y1="82100" x2="34000" y2="82800"/>
                        <a14:foregroundMark x1="34000" y1="84200" x2="33400" y2="82700"/>
                        <a14:foregroundMark x1="34100" y1="84900" x2="33900" y2="84100"/>
                        <a14:foregroundMark x1="34400" y1="85500" x2="34400" y2="84700"/>
                        <a14:foregroundMark x1="41400" y1="80200" x2="43600" y2="79600"/>
                        <a14:foregroundMark x1="44700" y1="79000" x2="53900" y2="75800"/>
                        <a14:foregroundMark x1="85300" y1="59100" x2="83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30" t="9476" r="10537" b="12556"/>
          <a:stretch/>
        </p:blipFill>
        <p:spPr>
          <a:xfrm>
            <a:off x="7175695" y="3589862"/>
            <a:ext cx="2100059" cy="206916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497B5C1-2D6C-2791-8177-4302DD790D97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815356" y="1194231"/>
            <a:chExt cx="2928808" cy="75200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2FEA12A-220F-04F6-B06C-E96676F3A75D}"/>
                </a:ext>
              </a:extLst>
            </p:cNvPr>
            <p:cNvSpPr/>
            <p:nvPr/>
          </p:nvSpPr>
          <p:spPr>
            <a:xfrm>
              <a:off x="4815356" y="1194231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8C573C-06A2-2BBC-2010-04983E47A3C3}"/>
                </a:ext>
              </a:extLst>
            </p:cNvPr>
            <p:cNvSpPr txBox="1"/>
            <p:nvPr/>
          </p:nvSpPr>
          <p:spPr>
            <a:xfrm>
              <a:off x="5862280" y="1371475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D52AD-84B4-8F39-8B1B-D9E41EB805D5}"/>
              </a:ext>
            </a:extLst>
          </p:cNvPr>
          <p:cNvSpPr/>
          <p:nvPr/>
        </p:nvSpPr>
        <p:spPr>
          <a:xfrm>
            <a:off x="5578786" y="5799717"/>
            <a:ext cx="1235313" cy="347698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Print</a:t>
            </a:r>
          </a:p>
        </p:txBody>
      </p:sp>
    </p:spTree>
    <p:extLst>
      <p:ext uri="{BB962C8B-B14F-4D97-AF65-F5344CB8AC3E}">
        <p14:creationId xmlns:p14="http://schemas.microsoft.com/office/powerpoint/2010/main" val="280036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196F9F-B6A3-F6DA-6A12-FD736F84CD0A}"/>
              </a:ext>
            </a:extLst>
          </p:cNvPr>
          <p:cNvGrpSpPr/>
          <p:nvPr/>
        </p:nvGrpSpPr>
        <p:grpSpPr>
          <a:xfrm>
            <a:off x="2350993" y="1491010"/>
            <a:ext cx="1501576" cy="466515"/>
            <a:chOff x="9412461" y="4454390"/>
            <a:chExt cx="1937624" cy="6792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C0197ED-8489-F4D7-19E2-75C4AD82F170}"/>
                </a:ext>
              </a:extLst>
            </p:cNvPr>
            <p:cNvSpPr/>
            <p:nvPr/>
          </p:nvSpPr>
          <p:spPr>
            <a:xfrm>
              <a:off x="9467112" y="4454390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360BB-51F9-64ED-F9A3-4511CFA4FA44}"/>
                </a:ext>
              </a:extLst>
            </p:cNvPr>
            <p:cNvSpPr txBox="1"/>
            <p:nvPr/>
          </p:nvSpPr>
          <p:spPr>
            <a:xfrm>
              <a:off x="9412461" y="4574479"/>
              <a:ext cx="1937624" cy="4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RTX 4090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B11A5E-2A42-E4B9-6E26-AD4CFDC78C31}"/>
              </a:ext>
            </a:extLst>
          </p:cNvPr>
          <p:cNvGrpSpPr/>
          <p:nvPr/>
        </p:nvGrpSpPr>
        <p:grpSpPr>
          <a:xfrm>
            <a:off x="1497123" y="2251356"/>
            <a:ext cx="3209317" cy="3043428"/>
            <a:chOff x="1906969" y="1777075"/>
            <a:chExt cx="2244504" cy="21284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B93BB8-6359-A4E4-57F0-8E8174CCFF76}"/>
                </a:ext>
              </a:extLst>
            </p:cNvPr>
            <p:cNvSpPr/>
            <p:nvPr/>
          </p:nvSpPr>
          <p:spPr>
            <a:xfrm>
              <a:off x="1906969" y="1777075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88861CE-0120-B671-434B-0E294836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8100" y1="64100" x2="75800" y2="59300"/>
                          <a14:foregroundMark x1="29200" y1="72600" x2="32500" y2="79900"/>
                          <a14:foregroundMark x1="33500" y1="82100" x2="34000" y2="82800"/>
                          <a14:foregroundMark x1="34000" y1="84200" x2="33400" y2="82700"/>
                          <a14:foregroundMark x1="34100" y1="84900" x2="33900" y2="84100"/>
                          <a14:foregroundMark x1="34400" y1="85500" x2="34400" y2="84700"/>
                          <a14:foregroundMark x1="41400" y1="80200" x2="43600" y2="79600"/>
                          <a14:foregroundMark x1="44700" y1="79000" x2="53900" y2="75800"/>
                          <a14:foregroundMark x1="85300" y1="59100" x2="83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0" t="9476" r="10537" b="12556"/>
            <a:stretch/>
          </p:blipFill>
          <p:spPr>
            <a:xfrm>
              <a:off x="1991279" y="1831800"/>
              <a:ext cx="2075885" cy="2045344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8724C1A-D460-EE12-BDEC-5C7EF29F24B6}"/>
              </a:ext>
            </a:extLst>
          </p:cNvPr>
          <p:cNvSpPr txBox="1"/>
          <p:nvPr/>
        </p:nvSpPr>
        <p:spPr>
          <a:xfrm>
            <a:off x="2393345" y="5517978"/>
            <a:ext cx="15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238999 TK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EC18C-EDE6-8D23-B0B8-C3D35BB10BF3}"/>
              </a:ext>
            </a:extLst>
          </p:cNvPr>
          <p:cNvSpPr txBox="1"/>
          <p:nvPr/>
        </p:nvSpPr>
        <p:spPr>
          <a:xfrm>
            <a:off x="5652686" y="1851103"/>
            <a:ext cx="5209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MPN: ROG-STRIX-RTX4090-O24G-GAMING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ROG Strix GeForce RTX 4090 OC Edition 24GB GDDR6X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NVIDIA Ada Lovelace Streaming Multiprocessors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4th Gen Tensor Cores, 3rd Gen RT Cores</a:t>
            </a:r>
          </a:p>
          <a:p>
            <a:pPr algn="l"/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Axial-tech fans, 3.5-slot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Output: 3x DisplayPort 1.4a, 2x HDMI 2.1a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5296004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5740301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180947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6627617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Buy Now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ED10B-C971-0BE2-4E71-96DD6DFC57DC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19BF37-1202-C086-387E-BA116079283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5E748DED-2468-E64E-E03A-D67809B2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66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196F9F-B6A3-F6DA-6A12-FD736F84CD0A}"/>
              </a:ext>
            </a:extLst>
          </p:cNvPr>
          <p:cNvGrpSpPr/>
          <p:nvPr/>
        </p:nvGrpSpPr>
        <p:grpSpPr>
          <a:xfrm>
            <a:off x="3097442" y="1491010"/>
            <a:ext cx="1501576" cy="466515"/>
            <a:chOff x="9412461" y="4454390"/>
            <a:chExt cx="1937624" cy="6792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C0197ED-8489-F4D7-19E2-75C4AD82F170}"/>
                </a:ext>
              </a:extLst>
            </p:cNvPr>
            <p:cNvSpPr/>
            <p:nvPr/>
          </p:nvSpPr>
          <p:spPr>
            <a:xfrm>
              <a:off x="9467112" y="4454390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360BB-51F9-64ED-F9A3-4511CFA4FA44}"/>
                </a:ext>
              </a:extLst>
            </p:cNvPr>
            <p:cNvSpPr txBox="1"/>
            <p:nvPr/>
          </p:nvSpPr>
          <p:spPr>
            <a:xfrm>
              <a:off x="9412461" y="4574479"/>
              <a:ext cx="1937624" cy="4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RTX 4090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B11A5E-2A42-E4B9-6E26-AD4CFDC78C31}"/>
              </a:ext>
            </a:extLst>
          </p:cNvPr>
          <p:cNvGrpSpPr/>
          <p:nvPr/>
        </p:nvGrpSpPr>
        <p:grpSpPr>
          <a:xfrm>
            <a:off x="2243572" y="2251356"/>
            <a:ext cx="3209317" cy="3043428"/>
            <a:chOff x="1906969" y="1777075"/>
            <a:chExt cx="2244504" cy="21284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B93BB8-6359-A4E4-57F0-8E8174CCFF76}"/>
                </a:ext>
              </a:extLst>
            </p:cNvPr>
            <p:cNvSpPr/>
            <p:nvPr/>
          </p:nvSpPr>
          <p:spPr>
            <a:xfrm>
              <a:off x="1906969" y="1777075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88861CE-0120-B671-434B-0E294836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8100" y1="64100" x2="75800" y2="59300"/>
                          <a14:foregroundMark x1="29200" y1="72600" x2="32500" y2="79900"/>
                          <a14:foregroundMark x1="33500" y1="82100" x2="34000" y2="82800"/>
                          <a14:foregroundMark x1="34000" y1="84200" x2="33400" y2="82700"/>
                          <a14:foregroundMark x1="34100" y1="84900" x2="33900" y2="84100"/>
                          <a14:foregroundMark x1="34400" y1="85500" x2="34400" y2="84700"/>
                          <a14:foregroundMark x1="41400" y1="80200" x2="43600" y2="79600"/>
                          <a14:foregroundMark x1="44700" y1="79000" x2="53900" y2="75800"/>
                          <a14:foregroundMark x1="85300" y1="59100" x2="83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0" t="9476" r="10537" b="12556"/>
            <a:stretch/>
          </p:blipFill>
          <p:spPr>
            <a:xfrm>
              <a:off x="1991279" y="1831800"/>
              <a:ext cx="2075885" cy="2045344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8724C1A-D460-EE12-BDEC-5C7EF29F24B6}"/>
              </a:ext>
            </a:extLst>
          </p:cNvPr>
          <p:cNvSpPr txBox="1"/>
          <p:nvPr/>
        </p:nvSpPr>
        <p:spPr>
          <a:xfrm>
            <a:off x="3073506" y="5517978"/>
            <a:ext cx="152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238,999 TK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EC18C-EDE6-8D23-B0B8-C3D35BB10BF3}"/>
              </a:ext>
            </a:extLst>
          </p:cNvPr>
          <p:cNvSpPr txBox="1"/>
          <p:nvPr/>
        </p:nvSpPr>
        <p:spPr>
          <a:xfrm>
            <a:off x="6399135" y="1851103"/>
            <a:ext cx="5209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MPN: ROG-STRIX-RTX4090-O24G-GAMING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ROG Strix GeForce RTX 4090 OC Edition 24GB GDDR6X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NVIDIA Ada Lovelace Streaming Multiprocessors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4th Gen Tensor Cores, 3rd Gen RT Cores</a:t>
            </a:r>
          </a:p>
          <a:p>
            <a:pPr algn="l"/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Axial-tech fans, 3.5-slot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Output: 3x DisplayPort 1.4a, 2x HDMI 2.1a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6042453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6486750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927396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74066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17416F-675F-C2EF-D045-D3DCBDA3DC44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B0D0FA-353A-DE12-5623-6FA06C6C8B0C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A203CF8D-16CB-B985-7505-66B13D103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33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59538" y="5637366"/>
            <a:ext cx="1878791" cy="528815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3765AF-7B4F-5BE7-0E69-483E2D1EE5FE}"/>
              </a:ext>
            </a:extLst>
          </p:cNvPr>
          <p:cNvSpPr/>
          <p:nvPr/>
        </p:nvSpPr>
        <p:spPr>
          <a:xfrm>
            <a:off x="5939422" y="2840888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0BE3A5-29C4-ABDD-F43D-65DF73FD2356}"/>
              </a:ext>
            </a:extLst>
          </p:cNvPr>
          <p:cNvSpPr/>
          <p:nvPr/>
        </p:nvSpPr>
        <p:spPr>
          <a:xfrm>
            <a:off x="5939422" y="3345947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1DBD-F80B-14A3-8813-376C276BC451}"/>
              </a:ext>
            </a:extLst>
          </p:cNvPr>
          <p:cNvSpPr/>
          <p:nvPr/>
        </p:nvSpPr>
        <p:spPr>
          <a:xfrm>
            <a:off x="5939422" y="3874286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8D96D-13CC-0A3A-4A5D-3AF75AC8B474}"/>
              </a:ext>
            </a:extLst>
          </p:cNvPr>
          <p:cNvSpPr/>
          <p:nvPr/>
        </p:nvSpPr>
        <p:spPr>
          <a:xfrm>
            <a:off x="5939421" y="43845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A90E05-F30B-86C2-4D94-6E9E00173352}"/>
              </a:ext>
            </a:extLst>
          </p:cNvPr>
          <p:cNvSpPr/>
          <p:nvPr/>
        </p:nvSpPr>
        <p:spPr>
          <a:xfrm>
            <a:off x="5939421" y="4912843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6078536" y="2876084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6078536" y="3893953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6830-2CE2-F69C-067F-D815DE661AB9}"/>
              </a:ext>
            </a:extLst>
          </p:cNvPr>
          <p:cNvSpPr txBox="1"/>
          <p:nvPr/>
        </p:nvSpPr>
        <p:spPr>
          <a:xfrm>
            <a:off x="6078536" y="4416687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48D1B-8216-AA32-292A-9177222DA65B}"/>
              </a:ext>
            </a:extLst>
          </p:cNvPr>
          <p:cNvSpPr txBox="1"/>
          <p:nvPr/>
        </p:nvSpPr>
        <p:spPr>
          <a:xfrm>
            <a:off x="6078535" y="4937342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Balance 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11C80E-4408-466B-21CB-38A986CAE964}"/>
              </a:ext>
            </a:extLst>
          </p:cNvPr>
          <p:cNvGrpSpPr/>
          <p:nvPr/>
        </p:nvGrpSpPr>
        <p:grpSpPr>
          <a:xfrm>
            <a:off x="1218586" y="5117602"/>
            <a:ext cx="4054604" cy="667257"/>
            <a:chOff x="9412461" y="4454390"/>
            <a:chExt cx="1937624" cy="97147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2FEA12A-220F-04F6-B06C-E96676F3A75D}"/>
                </a:ext>
              </a:extLst>
            </p:cNvPr>
            <p:cNvSpPr/>
            <p:nvPr/>
          </p:nvSpPr>
          <p:spPr>
            <a:xfrm>
              <a:off x="9467112" y="4454390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8C573C-06A2-2BBC-2010-04983E47A3C3}"/>
                </a:ext>
              </a:extLst>
            </p:cNvPr>
            <p:cNvSpPr txBox="1"/>
            <p:nvPr/>
          </p:nvSpPr>
          <p:spPr>
            <a:xfrm>
              <a:off x="9412461" y="4574479"/>
              <a:ext cx="1937624" cy="851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ASUS ROG STRIX GEFORCE RTX 4090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D90A11-9AAB-2470-8FA1-94CB55E0F9E1}"/>
              </a:ext>
            </a:extLst>
          </p:cNvPr>
          <p:cNvGrpSpPr/>
          <p:nvPr/>
        </p:nvGrpSpPr>
        <p:grpSpPr>
          <a:xfrm>
            <a:off x="1641230" y="1824233"/>
            <a:ext cx="3209317" cy="3043428"/>
            <a:chOff x="1906969" y="1777075"/>
            <a:chExt cx="2244504" cy="212848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DF10D6-6088-F0D8-9976-73B3351BDACF}"/>
                </a:ext>
              </a:extLst>
            </p:cNvPr>
            <p:cNvSpPr/>
            <p:nvPr/>
          </p:nvSpPr>
          <p:spPr>
            <a:xfrm>
              <a:off x="1906969" y="1777075"/>
              <a:ext cx="2244504" cy="2128486"/>
            </a:xfrm>
            <a:prstGeom prst="roundRect">
              <a:avLst>
                <a:gd name="adj" fmla="val 26042"/>
              </a:avLst>
            </a:prstGeom>
            <a:solidFill>
              <a:srgbClr val="BFBFBF">
                <a:alpha val="16863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7D8676C4-1E54-129B-A9D8-3880AEEF0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8100" y1="64100" x2="75800" y2="59300"/>
                          <a14:foregroundMark x1="29200" y1="72600" x2="32500" y2="79900"/>
                          <a14:foregroundMark x1="33500" y1="82100" x2="34000" y2="82800"/>
                          <a14:foregroundMark x1="34000" y1="84200" x2="33400" y2="82700"/>
                          <a14:foregroundMark x1="34100" y1="84900" x2="33900" y2="84100"/>
                          <a14:foregroundMark x1="34400" y1="85500" x2="34400" y2="84700"/>
                          <a14:foregroundMark x1="41400" y1="80200" x2="43600" y2="79600"/>
                          <a14:foregroundMark x1="44700" y1="79000" x2="53900" y2="75800"/>
                          <a14:foregroundMark x1="85300" y1="59100" x2="83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0" t="9476" r="10537" b="12556"/>
            <a:stretch/>
          </p:blipFill>
          <p:spPr>
            <a:xfrm>
              <a:off x="1991279" y="1831800"/>
              <a:ext cx="2075885" cy="204534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4E12B-3A05-E0CE-FDA2-C8B9D1F14F9D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C6BC02-D5C2-8B0B-C9A0-EA377DE8FCF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Back with solid fill">
              <a:extLst>
                <a:ext uri="{FF2B5EF4-FFF2-40B4-BE49-F238E27FC236}">
                  <a16:creationId xmlns:a16="http://schemas.microsoft.com/office/drawing/2014/main" id="{C7FD68C6-D919-FEF6-6484-53EA8C8D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F2DDD-9367-AB57-E3E8-C3C2617F63C8}"/>
              </a:ext>
            </a:extLst>
          </p:cNvPr>
          <p:cNvSpPr/>
          <p:nvPr/>
        </p:nvSpPr>
        <p:spPr>
          <a:xfrm>
            <a:off x="5939418" y="1821229"/>
            <a:ext cx="4719027" cy="874413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BC494-A666-158A-713C-EE29F5CC1459}"/>
              </a:ext>
            </a:extLst>
          </p:cNvPr>
          <p:cNvSpPr txBox="1"/>
          <p:nvPr/>
        </p:nvSpPr>
        <p:spPr>
          <a:xfrm>
            <a:off x="6078535" y="2101626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BD7F-EC13-CA90-987F-9B03FFF26B38}"/>
              </a:ext>
            </a:extLst>
          </p:cNvPr>
          <p:cNvSpPr txBox="1"/>
          <p:nvPr/>
        </p:nvSpPr>
        <p:spPr>
          <a:xfrm>
            <a:off x="6096000" y="3382987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Shipping :</a:t>
            </a:r>
          </a:p>
        </p:txBody>
      </p:sp>
    </p:spTree>
    <p:extLst>
      <p:ext uri="{BB962C8B-B14F-4D97-AF65-F5344CB8AC3E}">
        <p14:creationId xmlns:p14="http://schemas.microsoft.com/office/powerpoint/2010/main" val="390931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373045" y="2298773"/>
            <a:ext cx="9566988" cy="4139449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-106985" y="560424"/>
            <a:ext cx="12479377" cy="485687"/>
            <a:chOff x="-428603" y="1262756"/>
            <a:chExt cx="12479377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3581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C4ED38-42C1-6913-6D2A-701B07538FA7}"/>
              </a:ext>
            </a:extLst>
          </p:cNvPr>
          <p:cNvSpPr txBox="1"/>
          <p:nvPr/>
        </p:nvSpPr>
        <p:spPr>
          <a:xfrm>
            <a:off x="1728194" y="3117293"/>
            <a:ext cx="4486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ASUS ROG STRIX GEFORCE RTX 4090</a:t>
            </a:r>
          </a:p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2110904" y="2698775"/>
            <a:ext cx="19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 Summer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2110904" y="4898181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Amount         :</a:t>
            </a:r>
          </a:p>
        </p:txBody>
      </p:sp>
      <p:pic>
        <p:nvPicPr>
          <p:cNvPr id="42" name="Picture 41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D8676C4-1E54-129B-A9D8-3880AEEF06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100" y1="64100" x2="75800" y2="59300"/>
                        <a14:foregroundMark x1="29200" y1="72600" x2="32500" y2="79900"/>
                        <a14:foregroundMark x1="33500" y1="82100" x2="34000" y2="82800"/>
                        <a14:foregroundMark x1="34000" y1="84200" x2="33400" y2="82700"/>
                        <a14:foregroundMark x1="34100" y1="84900" x2="33900" y2="84100"/>
                        <a14:foregroundMark x1="34400" y1="85500" x2="34400" y2="84700"/>
                        <a14:foregroundMark x1="41400" y1="80200" x2="43600" y2="79600"/>
                        <a14:foregroundMark x1="44700" y1="79000" x2="53900" y2="75800"/>
                        <a14:foregroundMark x1="85300" y1="59100" x2="83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30" t="9476" r="10537" b="12556"/>
          <a:stretch/>
        </p:blipFill>
        <p:spPr>
          <a:xfrm>
            <a:off x="8643283" y="3411462"/>
            <a:ext cx="2100059" cy="2069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A3281-22AA-F1F6-7D4E-CDFD0BACBFC1}"/>
              </a:ext>
            </a:extLst>
          </p:cNvPr>
          <p:cNvSpPr txBox="1"/>
          <p:nvPr/>
        </p:nvSpPr>
        <p:spPr>
          <a:xfrm>
            <a:off x="2110904" y="5354964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Delivery Address   :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AF7700-937C-5110-C729-92D802CF77E7}"/>
              </a:ext>
            </a:extLst>
          </p:cNvPr>
          <p:cNvGrpSpPr/>
          <p:nvPr/>
        </p:nvGrpSpPr>
        <p:grpSpPr>
          <a:xfrm>
            <a:off x="4692135" y="1394815"/>
            <a:ext cx="2928808" cy="752009"/>
            <a:chOff x="4692135" y="1394815"/>
            <a:chExt cx="2928808" cy="75200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2FEA12A-220F-04F6-B06C-E96676F3A75D}"/>
                </a:ext>
              </a:extLst>
            </p:cNvPr>
            <p:cNvSpPr/>
            <p:nvPr/>
          </p:nvSpPr>
          <p:spPr>
            <a:xfrm>
              <a:off x="4692135" y="1394815"/>
              <a:ext cx="2928808" cy="752009"/>
            </a:xfrm>
            <a:prstGeom prst="roundRect">
              <a:avLst>
                <a:gd name="adj" fmla="val 26042"/>
              </a:avLst>
            </a:prstGeom>
            <a:solidFill>
              <a:schemeClr val="tx1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8C573C-06A2-2BBC-2010-04983E47A3C3}"/>
                </a:ext>
              </a:extLst>
            </p:cNvPr>
            <p:cNvSpPr txBox="1"/>
            <p:nvPr/>
          </p:nvSpPr>
          <p:spPr>
            <a:xfrm>
              <a:off x="5739059" y="1572059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CB13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 Placed</a:t>
              </a:r>
              <a:endParaRPr lang="en-US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6CEB6-3AEB-738D-780F-45C393AE6DE7}"/>
              </a:ext>
            </a:extLst>
          </p:cNvPr>
          <p:cNvGrpSpPr/>
          <p:nvPr/>
        </p:nvGrpSpPr>
        <p:grpSpPr>
          <a:xfrm>
            <a:off x="6739008" y="5948609"/>
            <a:ext cx="1368068" cy="369332"/>
            <a:chOff x="6752318" y="5948609"/>
            <a:chExt cx="1368068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2D52AD-84B4-8F39-8B1B-D9E41EB805D5}"/>
                </a:ext>
              </a:extLst>
            </p:cNvPr>
            <p:cNvSpPr/>
            <p:nvPr/>
          </p:nvSpPr>
          <p:spPr>
            <a:xfrm>
              <a:off x="6752318" y="5949878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raphic 7" descr="Printer outline">
              <a:extLst>
                <a:ext uri="{FF2B5EF4-FFF2-40B4-BE49-F238E27FC236}">
                  <a16:creationId xmlns:a16="http://schemas.microsoft.com/office/drawing/2014/main" id="{FAAC85BC-9294-E54E-EB38-4702C91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02769" y="5948609"/>
              <a:ext cx="347698" cy="34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F9686-B6B1-3B5B-95CA-321ADA1C492A}"/>
                </a:ext>
              </a:extLst>
            </p:cNvPr>
            <p:cNvSpPr txBox="1"/>
            <p:nvPr/>
          </p:nvSpPr>
          <p:spPr>
            <a:xfrm>
              <a:off x="7280955" y="5948609"/>
              <a:ext cx="76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8397-F92D-F8F0-0A7D-9212DDAF4F5B}"/>
              </a:ext>
            </a:extLst>
          </p:cNvPr>
          <p:cNvGrpSpPr/>
          <p:nvPr/>
        </p:nvGrpSpPr>
        <p:grpSpPr>
          <a:xfrm>
            <a:off x="4464289" y="5923166"/>
            <a:ext cx="1368068" cy="398092"/>
            <a:chOff x="4111753" y="5923166"/>
            <a:chExt cx="1368068" cy="3980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FF470B-B7DA-AF14-EEA5-2804D3C9AFD2}"/>
                </a:ext>
              </a:extLst>
            </p:cNvPr>
            <p:cNvSpPr/>
            <p:nvPr/>
          </p:nvSpPr>
          <p:spPr>
            <a:xfrm>
              <a:off x="4111753" y="5953195"/>
              <a:ext cx="1368068" cy="347698"/>
            </a:xfrm>
            <a:prstGeom prst="roundRect">
              <a:avLst>
                <a:gd name="adj" fmla="val 26042"/>
              </a:avLst>
            </a:prstGeom>
            <a:solidFill>
              <a:srgbClr val="FCB13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7D448-325C-FB2B-47B1-0B745D861024}"/>
                </a:ext>
              </a:extLst>
            </p:cNvPr>
            <p:cNvSpPr txBox="1"/>
            <p:nvPr/>
          </p:nvSpPr>
          <p:spPr>
            <a:xfrm>
              <a:off x="4609902" y="5951926"/>
              <a:ext cx="86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</a:t>
              </a:r>
            </a:p>
          </p:txBody>
        </p:sp>
        <p:pic>
          <p:nvPicPr>
            <p:cNvPr id="12" name="Graphic 11" descr="Home outline">
              <a:extLst>
                <a:ext uri="{FF2B5EF4-FFF2-40B4-BE49-F238E27FC236}">
                  <a16:creationId xmlns:a16="http://schemas.microsoft.com/office/drawing/2014/main" id="{002F77B5-A91B-84E6-FCFC-6B07CB3E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36761" y="5923166"/>
              <a:ext cx="392389" cy="39238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501609-3F5C-2292-8A7C-89D2ECA37172}"/>
              </a:ext>
            </a:extLst>
          </p:cNvPr>
          <p:cNvSpPr txBox="1"/>
          <p:nvPr/>
        </p:nvSpPr>
        <p:spPr>
          <a:xfrm>
            <a:off x="2110905" y="3527832"/>
            <a:ext cx="444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                     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EB457-CA4C-EBCB-5018-D2DAFEBD73BE}"/>
              </a:ext>
            </a:extLst>
          </p:cNvPr>
          <p:cNvSpPr txBox="1"/>
          <p:nvPr/>
        </p:nvSpPr>
        <p:spPr>
          <a:xfrm>
            <a:off x="2110905" y="3984615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     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E9C5D-5DD8-C107-6557-EBB126714C92}"/>
              </a:ext>
            </a:extLst>
          </p:cNvPr>
          <p:cNvSpPr txBox="1"/>
          <p:nvPr/>
        </p:nvSpPr>
        <p:spPr>
          <a:xfrm>
            <a:off x="2110905" y="4441398"/>
            <a:ext cx="44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Address        :</a:t>
            </a:r>
          </a:p>
        </p:txBody>
      </p:sp>
    </p:spTree>
    <p:extLst>
      <p:ext uri="{BB962C8B-B14F-4D97-AF65-F5344CB8AC3E}">
        <p14:creationId xmlns:p14="http://schemas.microsoft.com/office/powerpoint/2010/main" val="89661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196F9F-B6A3-F6DA-6A12-FD736F84CD0A}"/>
              </a:ext>
            </a:extLst>
          </p:cNvPr>
          <p:cNvGrpSpPr/>
          <p:nvPr/>
        </p:nvGrpSpPr>
        <p:grpSpPr>
          <a:xfrm>
            <a:off x="2350993" y="1491010"/>
            <a:ext cx="1501576" cy="466515"/>
            <a:chOff x="9412461" y="4454390"/>
            <a:chExt cx="1937624" cy="6792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C0197ED-8489-F4D7-19E2-75C4AD82F170}"/>
                </a:ext>
              </a:extLst>
            </p:cNvPr>
            <p:cNvSpPr/>
            <p:nvPr/>
          </p:nvSpPr>
          <p:spPr>
            <a:xfrm>
              <a:off x="9467112" y="4454390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360BB-51F9-64ED-F9A3-4511CFA4FA44}"/>
                </a:ext>
              </a:extLst>
            </p:cNvPr>
            <p:cNvSpPr txBox="1"/>
            <p:nvPr/>
          </p:nvSpPr>
          <p:spPr>
            <a:xfrm>
              <a:off x="9412461" y="4574479"/>
              <a:ext cx="1937624" cy="4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RTX 3090 </a:t>
              </a:r>
              <a:r>
                <a:rPr lang="en-US" sz="1600" b="1" dirty="0" err="1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B93BB8-6359-A4E4-57F0-8E8174CCFF76}"/>
              </a:ext>
            </a:extLst>
          </p:cNvPr>
          <p:cNvSpPr/>
          <p:nvPr/>
        </p:nvSpPr>
        <p:spPr>
          <a:xfrm>
            <a:off x="1497123" y="2251356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724C1A-D460-EE12-BDEC-5C7EF29F24B6}"/>
              </a:ext>
            </a:extLst>
          </p:cNvPr>
          <p:cNvSpPr txBox="1"/>
          <p:nvPr/>
        </p:nvSpPr>
        <p:spPr>
          <a:xfrm>
            <a:off x="2339023" y="5517978"/>
            <a:ext cx="152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198,000 TK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EC18C-EDE6-8D23-B0B8-C3D35BB10BF3}"/>
              </a:ext>
            </a:extLst>
          </p:cNvPr>
          <p:cNvSpPr txBox="1"/>
          <p:nvPr/>
        </p:nvSpPr>
        <p:spPr>
          <a:xfrm>
            <a:off x="5652686" y="1851103"/>
            <a:ext cx="52091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GeForce RTX 3090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Gaming X Trio 24G</a:t>
            </a:r>
          </a:p>
          <a:p>
            <a:pPr algn="l"/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Boost Clock: 1920 MHz, Memory Speed: 21 Gbps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 FROZR 2 Thermal Design</a:t>
            </a:r>
          </a:p>
          <a:p>
            <a:pPr algn="l"/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RGB Mystic Light</a:t>
            </a:r>
          </a:p>
          <a:p>
            <a:pPr algn="l"/>
            <a:endParaRPr lang="en-US" sz="16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DisplayPort x 3 (v1.4a), HDMI x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4680-E691-2BCF-A2F1-6AD89AA2B5A4}"/>
              </a:ext>
            </a:extLst>
          </p:cNvPr>
          <p:cNvSpPr txBox="1"/>
          <p:nvPr/>
        </p:nvSpPr>
        <p:spPr>
          <a:xfrm>
            <a:off x="5296004" y="1524212"/>
            <a:ext cx="241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4A360-55D7-77C6-786E-DC6916A5A61B}"/>
              </a:ext>
            </a:extLst>
          </p:cNvPr>
          <p:cNvSpPr/>
          <p:nvPr/>
        </p:nvSpPr>
        <p:spPr>
          <a:xfrm>
            <a:off x="5740301" y="5776686"/>
            <a:ext cx="388257" cy="388257"/>
          </a:xfrm>
          <a:prstGeom prst="rect">
            <a:avLst/>
          </a:prstGeom>
          <a:solidFill>
            <a:srgbClr val="44546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0151A-A1B3-B6E9-1DED-DA0F73FB25B4}"/>
              </a:ext>
            </a:extLst>
          </p:cNvPr>
          <p:cNvGrpSpPr/>
          <p:nvPr/>
        </p:nvGrpSpPr>
        <p:grpSpPr>
          <a:xfrm>
            <a:off x="6180947" y="5717424"/>
            <a:ext cx="299681" cy="500345"/>
            <a:chOff x="6631214" y="5717424"/>
            <a:chExt cx="299681" cy="5003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5DA56-427D-DA21-C988-0D325A4480AF}"/>
                </a:ext>
              </a:extLst>
            </p:cNvPr>
            <p:cNvSpPr/>
            <p:nvPr/>
          </p:nvSpPr>
          <p:spPr>
            <a:xfrm>
              <a:off x="6666141" y="5776687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191EF6-E97F-A2F6-6220-8C8C51D1CDCF}"/>
                </a:ext>
              </a:extLst>
            </p:cNvPr>
            <p:cNvSpPr/>
            <p:nvPr/>
          </p:nvSpPr>
          <p:spPr>
            <a:xfrm>
              <a:off x="6666141" y="5976256"/>
              <a:ext cx="238124" cy="188686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ret Up with solid fill">
              <a:extLst>
                <a:ext uri="{FF2B5EF4-FFF2-40B4-BE49-F238E27FC236}">
                  <a16:creationId xmlns:a16="http://schemas.microsoft.com/office/drawing/2014/main" id="{9E2DB5C7-1FEB-D808-704F-9E23D9D6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1214" y="5717424"/>
              <a:ext cx="299681" cy="299681"/>
            </a:xfrm>
            <a:prstGeom prst="rect">
              <a:avLst/>
            </a:prstGeom>
          </p:spPr>
        </p:pic>
        <p:pic>
          <p:nvPicPr>
            <p:cNvPr id="31" name="Graphic 30" descr="Caret Up with solid fill">
              <a:extLst>
                <a:ext uri="{FF2B5EF4-FFF2-40B4-BE49-F238E27FC236}">
                  <a16:creationId xmlns:a16="http://schemas.microsoft.com/office/drawing/2014/main" id="{10E02D77-6D12-7457-9973-D9B7B5FE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631214" y="5918088"/>
              <a:ext cx="299681" cy="299681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6627617" y="5776686"/>
            <a:ext cx="1379408" cy="388256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Buy Now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ED10B-C971-0BE2-4E71-96DD6DFC57DC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19BF37-1202-C086-387E-BA116079283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5E748DED-2468-E64E-E03A-D67809B2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34D6A1E-A924-D3B1-8EB6-50A81A8C2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56" b="98999" l="3125" r="97716">
                        <a14:foregroundMark x1="54087" y1="9011" x2="31971" y2="13141"/>
                        <a14:foregroundMark x1="54207" y1="4756" x2="34495" y2="13892"/>
                        <a14:foregroundMark x1="6731" y1="25532" x2="8173" y2="57071"/>
                        <a14:foregroundMark x1="8173" y1="57071" x2="8534" y2="58073"/>
                        <a14:foregroundMark x1="4087" y1="19274" x2="3365" y2="54819"/>
                        <a14:foregroundMark x1="3365" y1="54819" x2="4688" y2="59199"/>
                        <a14:foregroundMark x1="19231" y1="49186" x2="24038" y2="49312"/>
                        <a14:foregroundMark x1="33173" y1="35294" x2="37861" y2="39049"/>
                        <a14:foregroundMark x1="44351" y1="26283" x2="47115" y2="32165"/>
                        <a14:foregroundMark x1="48918" y1="48686" x2="68269" y2="41302"/>
                        <a14:foregroundMark x1="92668" y1="65582" x2="71635" y2="79349"/>
                        <a14:foregroundMark x1="71635" y1="79349" x2="44111" y2="77972"/>
                        <a14:foregroundMark x1="44111" y1="77972" x2="90865" y2="70338"/>
                        <a14:foregroundMark x1="52764" y1="62453" x2="85577" y2="58824"/>
                        <a14:foregroundMark x1="85577" y1="58824" x2="92548" y2="60075"/>
                        <a14:foregroundMark x1="92548" y1="60075" x2="96394" y2="71965"/>
                        <a14:foregroundMark x1="96394" y1="71965" x2="93269" y2="80601"/>
                        <a14:foregroundMark x1="93269" y1="80601" x2="82452" y2="86859"/>
                        <a14:foregroundMark x1="41827" y1="73967" x2="52284" y2="74593"/>
                        <a14:foregroundMark x1="26923" y1="68461" x2="32572" y2="70213"/>
                        <a14:foregroundMark x1="28486" y1="85732" x2="28486" y2="94618"/>
                        <a14:foregroundMark x1="27885" y1="89987" x2="28245" y2="96996"/>
                        <a14:foregroundMark x1="28846" y1="95870" x2="28846" y2="98999"/>
                        <a14:foregroundMark x1="97236" y1="59700" x2="97716" y2="78974"/>
                        <a14:foregroundMark x1="97716" y1="78974" x2="97596" y2="80100"/>
                        <a14:foregroundMark x1="26322" y1="68586" x2="26923" y2="7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44" y="2514270"/>
            <a:ext cx="2621578" cy="25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377A1BCB-2BF0-EFB9-B3E4-E5AC54EED0A3}"/>
              </a:ext>
            </a:extLst>
          </p:cNvPr>
          <p:cNvSpPr/>
          <p:nvPr/>
        </p:nvSpPr>
        <p:spPr>
          <a:xfrm>
            <a:off x="4958716" y="6148052"/>
            <a:ext cx="114260" cy="11426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 hidden="1">
            <a:extLst>
              <a:ext uri="{FF2B5EF4-FFF2-40B4-BE49-F238E27FC236}">
                <a16:creationId xmlns:a16="http://schemas.microsoft.com/office/drawing/2014/main" id="{01D8E885-F3DA-10E3-DE26-D0FA266CC659}"/>
              </a:ext>
            </a:extLst>
          </p:cNvPr>
          <p:cNvSpPr txBox="1"/>
          <p:nvPr/>
        </p:nvSpPr>
        <p:spPr>
          <a:xfrm>
            <a:off x="5061558" y="6072392"/>
            <a:ext cx="179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E754-3D9F-1FE4-D07C-590BF4410557}"/>
              </a:ext>
            </a:extLst>
          </p:cNvPr>
          <p:cNvGrpSpPr/>
          <p:nvPr/>
        </p:nvGrpSpPr>
        <p:grpSpPr>
          <a:xfrm>
            <a:off x="0" y="560424"/>
            <a:ext cx="12192000" cy="485687"/>
            <a:chOff x="-428603" y="1262756"/>
            <a:chExt cx="12192000" cy="485687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7984D9-FC54-05D0-D0C9-98F147A7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286" y="1262756"/>
              <a:ext cx="409391" cy="357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C77DD-EFA8-DEFD-3159-2A6812B19D1B}"/>
                </a:ext>
              </a:extLst>
            </p:cNvPr>
            <p:cNvSpPr txBox="1"/>
            <p:nvPr/>
          </p:nvSpPr>
          <p:spPr>
            <a:xfrm>
              <a:off x="5846781" y="1286778"/>
              <a:ext cx="101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TECH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F299E1-13C0-FA34-0A42-70C2BA607505}"/>
                </a:ext>
              </a:extLst>
            </p:cNvPr>
            <p:cNvCxnSpPr>
              <a:cxnSpLocks/>
            </p:cNvCxnSpPr>
            <p:nvPr/>
          </p:nvCxnSpPr>
          <p:spPr>
            <a:xfrm>
              <a:off x="-428603" y="1537665"/>
              <a:ext cx="55466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FFB0BD-1C3F-AAA4-4361-DE1DE04AD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92616" y="1537665"/>
              <a:ext cx="50707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CCBB5F-B2B5-A892-0E92-9FE2490D6080}"/>
                </a:ext>
              </a:extLst>
            </p:cNvPr>
            <p:cNvSpPr txBox="1"/>
            <p:nvPr/>
          </p:nvSpPr>
          <p:spPr>
            <a:xfrm>
              <a:off x="5257168" y="1286225"/>
              <a:ext cx="713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lgerian" panose="04020705040A02060702" pitchFamily="82" charset="0"/>
                  <a:ea typeface="Open Sans" panose="020B0606030504020204" pitchFamily="34" charset="0"/>
                  <a:cs typeface="Open Sans" panose="020B0606030504020204" pitchFamily="34" charset="0"/>
                </a:rPr>
                <a:t>OID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F4B60-2226-F3E2-8024-33F5B9B5587E}"/>
              </a:ext>
            </a:extLst>
          </p:cNvPr>
          <p:cNvSpPr/>
          <p:nvPr/>
        </p:nvSpPr>
        <p:spPr>
          <a:xfrm>
            <a:off x="7359538" y="5637366"/>
            <a:ext cx="1878791" cy="528815"/>
          </a:xfrm>
          <a:prstGeom prst="roundRect">
            <a:avLst>
              <a:gd name="adj" fmla="val 26042"/>
            </a:avLst>
          </a:prstGeom>
          <a:solidFill>
            <a:srgbClr val="FCB13A"/>
          </a:solidFill>
          <a:ln>
            <a:solidFill>
              <a:srgbClr val="FCB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3765AF-7B4F-5BE7-0E69-483E2D1EE5FE}"/>
              </a:ext>
            </a:extLst>
          </p:cNvPr>
          <p:cNvSpPr/>
          <p:nvPr/>
        </p:nvSpPr>
        <p:spPr>
          <a:xfrm>
            <a:off x="5939422" y="2840888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0BE3A5-29C4-ABDD-F43D-65DF73FD2356}"/>
              </a:ext>
            </a:extLst>
          </p:cNvPr>
          <p:cNvSpPr/>
          <p:nvPr/>
        </p:nvSpPr>
        <p:spPr>
          <a:xfrm>
            <a:off x="5939422" y="3345947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1DBD-F80B-14A3-8813-376C276BC451}"/>
              </a:ext>
            </a:extLst>
          </p:cNvPr>
          <p:cNvSpPr/>
          <p:nvPr/>
        </p:nvSpPr>
        <p:spPr>
          <a:xfrm>
            <a:off x="5939422" y="3874286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8D96D-13CC-0A3A-4A5D-3AF75AC8B474}"/>
              </a:ext>
            </a:extLst>
          </p:cNvPr>
          <p:cNvSpPr/>
          <p:nvPr/>
        </p:nvSpPr>
        <p:spPr>
          <a:xfrm>
            <a:off x="5939421" y="4384504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A90E05-F30B-86C2-4D94-6E9E00173352}"/>
              </a:ext>
            </a:extLst>
          </p:cNvPr>
          <p:cNvSpPr/>
          <p:nvPr/>
        </p:nvSpPr>
        <p:spPr>
          <a:xfrm>
            <a:off x="5939421" y="4912843"/>
            <a:ext cx="4719027" cy="388256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4BCD-43A6-7DC3-EEF0-4B90A8B7689C}"/>
              </a:ext>
            </a:extLst>
          </p:cNvPr>
          <p:cNvSpPr txBox="1"/>
          <p:nvPr/>
        </p:nvSpPr>
        <p:spPr>
          <a:xfrm>
            <a:off x="6078536" y="2876084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Quantity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780A0-C080-A56A-3EC7-FBA591846DA1}"/>
              </a:ext>
            </a:extLst>
          </p:cNvPr>
          <p:cNvSpPr txBox="1"/>
          <p:nvPr/>
        </p:nvSpPr>
        <p:spPr>
          <a:xfrm>
            <a:off x="6078536" y="3893953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6830-2CE2-F69C-067F-D815DE661AB9}"/>
              </a:ext>
            </a:extLst>
          </p:cNvPr>
          <p:cNvSpPr txBox="1"/>
          <p:nvPr/>
        </p:nvSpPr>
        <p:spPr>
          <a:xfrm>
            <a:off x="6078536" y="4416687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48D1B-8216-AA32-292A-9177222DA65B}"/>
              </a:ext>
            </a:extLst>
          </p:cNvPr>
          <p:cNvSpPr txBox="1"/>
          <p:nvPr/>
        </p:nvSpPr>
        <p:spPr>
          <a:xfrm>
            <a:off x="6078535" y="4937342"/>
            <a:ext cx="452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Balance :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DF10D6-6088-F0D8-9976-73B3351BDACF}"/>
              </a:ext>
            </a:extLst>
          </p:cNvPr>
          <p:cNvSpPr/>
          <p:nvPr/>
        </p:nvSpPr>
        <p:spPr>
          <a:xfrm>
            <a:off x="1641230" y="1824233"/>
            <a:ext cx="3209317" cy="3043428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4E12B-3A05-E0CE-FDA2-C8B9D1F14F9D}"/>
              </a:ext>
            </a:extLst>
          </p:cNvPr>
          <p:cNvGrpSpPr/>
          <p:nvPr/>
        </p:nvGrpSpPr>
        <p:grpSpPr>
          <a:xfrm>
            <a:off x="11746703" y="6429187"/>
            <a:ext cx="351053" cy="351053"/>
            <a:chOff x="5750000" y="6429187"/>
            <a:chExt cx="351053" cy="3510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C6BC02-D5C2-8B0B-C9A0-EA377DE8FCF4}"/>
                </a:ext>
              </a:extLst>
            </p:cNvPr>
            <p:cNvSpPr/>
            <p:nvPr/>
          </p:nvSpPr>
          <p:spPr>
            <a:xfrm>
              <a:off x="5754983" y="6429187"/>
              <a:ext cx="341086" cy="341086"/>
            </a:xfrm>
            <a:prstGeom prst="roundRect">
              <a:avLst>
                <a:gd name="adj" fmla="val 26042"/>
              </a:avLst>
            </a:prstGeom>
            <a:solidFill>
              <a:srgbClr val="FCB13A">
                <a:alpha val="60000"/>
              </a:srgbClr>
            </a:solidFill>
            <a:ln>
              <a:solidFill>
                <a:srgbClr val="FCB13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Back with solid fill">
              <a:extLst>
                <a:ext uri="{FF2B5EF4-FFF2-40B4-BE49-F238E27FC236}">
                  <a16:creationId xmlns:a16="http://schemas.microsoft.com/office/drawing/2014/main" id="{C7FD68C6-D919-FEF6-6484-53EA8C8D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0000" y="6429187"/>
              <a:ext cx="351053" cy="351053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F2DDD-9367-AB57-E3E8-C3C2617F63C8}"/>
              </a:ext>
            </a:extLst>
          </p:cNvPr>
          <p:cNvSpPr/>
          <p:nvPr/>
        </p:nvSpPr>
        <p:spPr>
          <a:xfrm>
            <a:off x="5939418" y="1821229"/>
            <a:ext cx="4719027" cy="874413"/>
          </a:xfrm>
          <a:prstGeom prst="roundRect">
            <a:avLst>
              <a:gd name="adj" fmla="val 26042"/>
            </a:avLst>
          </a:prstGeom>
          <a:solidFill>
            <a:srgbClr val="BFBFBF">
              <a:alpha val="16863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BC494-A666-158A-713C-EE29F5CC1459}"/>
              </a:ext>
            </a:extLst>
          </p:cNvPr>
          <p:cNvSpPr txBox="1"/>
          <p:nvPr/>
        </p:nvSpPr>
        <p:spPr>
          <a:xfrm>
            <a:off x="6078535" y="2101626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CB1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BD7F-EC13-CA90-987F-9B03FFF26B38}"/>
              </a:ext>
            </a:extLst>
          </p:cNvPr>
          <p:cNvSpPr txBox="1"/>
          <p:nvPr/>
        </p:nvSpPr>
        <p:spPr>
          <a:xfrm>
            <a:off x="6096000" y="3382987"/>
            <a:ext cx="4522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Shipping :</a:t>
            </a:r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D1F03E8-D446-3E21-554B-13997913C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56" b="98999" l="3125" r="97716">
                        <a14:foregroundMark x1="54087" y1="9011" x2="31971" y2="13141"/>
                        <a14:foregroundMark x1="54207" y1="4756" x2="34495" y2="13892"/>
                        <a14:foregroundMark x1="6731" y1="25532" x2="8173" y2="57071"/>
                        <a14:foregroundMark x1="8173" y1="57071" x2="8534" y2="58073"/>
                        <a14:foregroundMark x1="4087" y1="19274" x2="3365" y2="54819"/>
                        <a14:foregroundMark x1="3365" y1="54819" x2="4688" y2="59199"/>
                        <a14:foregroundMark x1="19231" y1="49186" x2="24038" y2="49312"/>
                        <a14:foregroundMark x1="33173" y1="35294" x2="37861" y2="39049"/>
                        <a14:foregroundMark x1="44351" y1="26283" x2="47115" y2="32165"/>
                        <a14:foregroundMark x1="48918" y1="48686" x2="68269" y2="41302"/>
                        <a14:foregroundMark x1="92668" y1="65582" x2="71635" y2="79349"/>
                        <a14:foregroundMark x1="71635" y1="79349" x2="44111" y2="77972"/>
                        <a14:foregroundMark x1="44111" y1="77972" x2="90865" y2="70338"/>
                        <a14:foregroundMark x1="52764" y1="62453" x2="85577" y2="58824"/>
                        <a14:foregroundMark x1="85577" y1="58824" x2="92548" y2="60075"/>
                        <a14:foregroundMark x1="92548" y1="60075" x2="96394" y2="71965"/>
                        <a14:foregroundMark x1="96394" y1="71965" x2="93269" y2="80601"/>
                        <a14:foregroundMark x1="93269" y1="80601" x2="82452" y2="86859"/>
                        <a14:foregroundMark x1="41827" y1="73967" x2="52284" y2="74593"/>
                        <a14:foregroundMark x1="26923" y1="68461" x2="32572" y2="70213"/>
                        <a14:foregroundMark x1="28486" y1="85732" x2="28486" y2="94618"/>
                        <a14:foregroundMark x1="27885" y1="89987" x2="28245" y2="96996"/>
                        <a14:foregroundMark x1="28846" y1="95870" x2="28846" y2="98999"/>
                        <a14:foregroundMark x1="97236" y1="59700" x2="97716" y2="78974"/>
                        <a14:foregroundMark x1="97716" y1="78974" x2="97596" y2="80100"/>
                        <a14:foregroundMark x1="26322" y1="68586" x2="26923" y2="7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38" y="2124187"/>
            <a:ext cx="2621578" cy="25175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3E427-4C6F-02D5-97DD-171A7142C1F8}"/>
              </a:ext>
            </a:extLst>
          </p:cNvPr>
          <p:cNvGrpSpPr/>
          <p:nvPr/>
        </p:nvGrpSpPr>
        <p:grpSpPr>
          <a:xfrm>
            <a:off x="2495100" y="5117601"/>
            <a:ext cx="1501576" cy="466515"/>
            <a:chOff x="9412461" y="4454390"/>
            <a:chExt cx="1937624" cy="67920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908845C-9A23-BC2A-B672-DA106818A767}"/>
                </a:ext>
              </a:extLst>
            </p:cNvPr>
            <p:cNvSpPr/>
            <p:nvPr/>
          </p:nvSpPr>
          <p:spPr>
            <a:xfrm>
              <a:off x="9467112" y="4454390"/>
              <a:ext cx="1828317" cy="679209"/>
            </a:xfrm>
            <a:prstGeom prst="roundRect">
              <a:avLst>
                <a:gd name="adj" fmla="val 26042"/>
              </a:avLst>
            </a:prstGeom>
            <a:solidFill>
              <a:schemeClr val="tx2"/>
            </a:solidFill>
            <a:ln>
              <a:solidFill>
                <a:srgbClr val="FCB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23E776-4C4A-90EB-AC11-67ABA2599F0A}"/>
                </a:ext>
              </a:extLst>
            </p:cNvPr>
            <p:cNvSpPr txBox="1"/>
            <p:nvPr/>
          </p:nvSpPr>
          <p:spPr>
            <a:xfrm>
              <a:off x="9412461" y="4574479"/>
              <a:ext cx="1937624" cy="4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RTX 3090 Ti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62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1173</Words>
  <Application>Microsoft Office PowerPoint</Application>
  <PresentationFormat>Widescreen</PresentationFormat>
  <Paragraphs>497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Algerian</vt:lpstr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AZHARUL ISLAM</dc:creator>
  <cp:lastModifiedBy>AZHARUL ISLAM</cp:lastModifiedBy>
  <cp:revision>79</cp:revision>
  <cp:lastPrinted>2022-12-01T02:48:53Z</cp:lastPrinted>
  <dcterms:created xsi:type="dcterms:W3CDTF">2022-11-26T02:32:38Z</dcterms:created>
  <dcterms:modified xsi:type="dcterms:W3CDTF">2022-12-31T04:51:26Z</dcterms:modified>
</cp:coreProperties>
</file>